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4"/>
    <p:sldMasterId id="2147483701" r:id="rId5"/>
    <p:sldMasterId id="2147483652" r:id="rId6"/>
    <p:sldMasterId id="2147483664" r:id="rId7"/>
    <p:sldMasterId id="2147483689" r:id="rId8"/>
    <p:sldMasterId id="2147483677" r:id="rId9"/>
    <p:sldMasterId id="2147483713" r:id="rId10"/>
    <p:sldMasterId id="2147483720" r:id="rId11"/>
  </p:sldMasterIdLst>
  <p:notesMasterIdLst>
    <p:notesMasterId r:id="rId45"/>
  </p:notesMasterIdLst>
  <p:handoutMasterIdLst>
    <p:handoutMasterId r:id="rId46"/>
  </p:handoutMasterIdLst>
  <p:sldIdLst>
    <p:sldId id="345" r:id="rId12"/>
    <p:sldId id="347" r:id="rId13"/>
    <p:sldId id="289" r:id="rId14"/>
    <p:sldId id="2147347800" r:id="rId15"/>
    <p:sldId id="2147347741" r:id="rId16"/>
    <p:sldId id="2147347802" r:id="rId17"/>
    <p:sldId id="2147347791" r:id="rId18"/>
    <p:sldId id="2147347792" r:id="rId19"/>
    <p:sldId id="2147347793" r:id="rId20"/>
    <p:sldId id="2147347794" r:id="rId21"/>
    <p:sldId id="2147347795" r:id="rId22"/>
    <p:sldId id="2147347796" r:id="rId23"/>
    <p:sldId id="2147347797" r:id="rId24"/>
    <p:sldId id="2147347798" r:id="rId25"/>
    <p:sldId id="2147347799" r:id="rId26"/>
    <p:sldId id="2147347743" r:id="rId27"/>
    <p:sldId id="2147347746" r:id="rId28"/>
    <p:sldId id="2147347805" r:id="rId29"/>
    <p:sldId id="2147347806" r:id="rId30"/>
    <p:sldId id="2147347809" r:id="rId31"/>
    <p:sldId id="2147347807" r:id="rId32"/>
    <p:sldId id="2147347808" r:id="rId33"/>
    <p:sldId id="2147347810" r:id="rId34"/>
    <p:sldId id="2147347811" r:id="rId35"/>
    <p:sldId id="2147347812" r:id="rId36"/>
    <p:sldId id="2147347813" r:id="rId37"/>
    <p:sldId id="2147347814" r:id="rId38"/>
    <p:sldId id="2147347815" r:id="rId39"/>
    <p:sldId id="2147347816" r:id="rId40"/>
    <p:sldId id="2147347742" r:id="rId41"/>
    <p:sldId id="2147347801" r:id="rId42"/>
    <p:sldId id="2147347790" r:id="rId43"/>
    <p:sldId id="2147347817" r:id="rId44"/>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onsolas" panose="020B0609020204030204" pitchFamily="49"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Montserrat Medium" panose="00000600000000000000" pitchFamily="2" charset="0"/>
      <p:regular r:id="rId61"/>
      <p:bold r:id="rId62"/>
      <p:italic r:id="rId63"/>
      <p:boldItalic r:id="rId64"/>
    </p:embeddedFont>
    <p:embeddedFont>
      <p:font typeface="Montserrat SemiBold" panose="00000700000000000000" pitchFamily="2" charset="0"/>
      <p:bold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s Moreno" initials="" lastIdx="12" clrIdx="0"/>
  <p:cmAuthor id="1" name="alberto lefleur" initials="" lastIdx="2" clrIdx="1"/>
  <p:cmAuthor id="2" name="Alberto Arrabal Meruelo" initials="AAM" lastIdx="1" clrIdx="2">
    <p:extLst>
      <p:ext uri="{19B8F6BF-5375-455C-9EA6-DF929625EA0E}">
        <p15:presenceInfo xmlns:p15="http://schemas.microsoft.com/office/powerpoint/2012/main" userId="5b658c29888ec4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0000"/>
    <a:srgbClr val="333333"/>
    <a:srgbClr val="2E6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1BA11-93C0-4261-B0B9-D258BE67F907}" v="2005" dt="2022-11-10T12:59:41.39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59039" autoAdjust="0"/>
  </p:normalViewPr>
  <p:slideViewPr>
    <p:cSldViewPr snapToGrid="0">
      <p:cViewPr varScale="1">
        <p:scale>
          <a:sx n="150" d="100"/>
          <a:sy n="150" d="100"/>
        </p:scale>
        <p:origin x="486" y="12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50" d="100"/>
        <a:sy n="150" d="100"/>
      </p:scale>
      <p:origin x="0" y="0"/>
    </p:cViewPr>
  </p:sorterViewPr>
  <p:notesViewPr>
    <p:cSldViewPr snapToGrid="0">
      <p:cViewPr>
        <p:scale>
          <a:sx n="1" d="2"/>
          <a:sy n="1" d="2"/>
        </p:scale>
        <p:origin x="4632" y="9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5.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commentAuthors" Target="commen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Velerdas Sedano" userId="235ccc08-5ab3-4cc5-b308-15beb5d13692" providerId="ADAL" clId="{8EF1BA11-93C0-4261-B0B9-D258BE67F907}"/>
    <pc:docChg chg="undo custSel addSld delSld modSld sldOrd">
      <pc:chgData name="Daniel Velerdas Sedano" userId="235ccc08-5ab3-4cc5-b308-15beb5d13692" providerId="ADAL" clId="{8EF1BA11-93C0-4261-B0B9-D258BE67F907}" dt="2022-11-10T13:10:05.737" v="6315" actId="1076"/>
      <pc:docMkLst>
        <pc:docMk/>
      </pc:docMkLst>
      <pc:sldChg chg="modSp mod">
        <pc:chgData name="Daniel Velerdas Sedano" userId="235ccc08-5ab3-4cc5-b308-15beb5d13692" providerId="ADAL" clId="{8EF1BA11-93C0-4261-B0B9-D258BE67F907}" dt="2022-11-04T11:37:25.670" v="54" actId="20577"/>
        <pc:sldMkLst>
          <pc:docMk/>
          <pc:sldMk cId="0" sldId="289"/>
        </pc:sldMkLst>
        <pc:spChg chg="mod">
          <ac:chgData name="Daniel Velerdas Sedano" userId="235ccc08-5ab3-4cc5-b308-15beb5d13692" providerId="ADAL" clId="{8EF1BA11-93C0-4261-B0B9-D258BE67F907}" dt="2022-11-04T11:37:25.670" v="54" actId="20577"/>
          <ac:spMkLst>
            <pc:docMk/>
            <pc:sldMk cId="0" sldId="289"/>
            <ac:spMk id="859" creationId="{00000000-0000-0000-0000-000000000000}"/>
          </ac:spMkLst>
        </pc:spChg>
      </pc:sldChg>
      <pc:sldChg chg="del">
        <pc:chgData name="Daniel Velerdas Sedano" userId="235ccc08-5ab3-4cc5-b308-15beb5d13692" providerId="ADAL" clId="{8EF1BA11-93C0-4261-B0B9-D258BE67F907}" dt="2022-11-04T11:43:50.178" v="304" actId="47"/>
        <pc:sldMkLst>
          <pc:docMk/>
          <pc:sldMk cId="545385867" sldId="325"/>
        </pc:sldMkLst>
      </pc:sldChg>
      <pc:sldChg chg="del">
        <pc:chgData name="Daniel Velerdas Sedano" userId="235ccc08-5ab3-4cc5-b308-15beb5d13692" providerId="ADAL" clId="{8EF1BA11-93C0-4261-B0B9-D258BE67F907}" dt="2022-11-04T11:43:50.178" v="304" actId="47"/>
        <pc:sldMkLst>
          <pc:docMk/>
          <pc:sldMk cId="970892698" sldId="326"/>
        </pc:sldMkLst>
      </pc:sldChg>
      <pc:sldChg chg="modSp mod">
        <pc:chgData name="Daniel Velerdas Sedano" userId="235ccc08-5ab3-4cc5-b308-15beb5d13692" providerId="ADAL" clId="{8EF1BA11-93C0-4261-B0B9-D258BE67F907}" dt="2022-11-10T12:58:10.652" v="6099" actId="20577"/>
        <pc:sldMkLst>
          <pc:docMk/>
          <pc:sldMk cId="1482675071" sldId="345"/>
        </pc:sldMkLst>
        <pc:spChg chg="mod">
          <ac:chgData name="Daniel Velerdas Sedano" userId="235ccc08-5ab3-4cc5-b308-15beb5d13692" providerId="ADAL" clId="{8EF1BA11-93C0-4261-B0B9-D258BE67F907}" dt="2022-11-04T11:34:47.097" v="5" actId="20577"/>
          <ac:spMkLst>
            <pc:docMk/>
            <pc:sldMk cId="1482675071" sldId="345"/>
            <ac:spMk id="15" creationId="{00000000-0000-0000-0000-000000000000}"/>
          </ac:spMkLst>
        </pc:spChg>
        <pc:spChg chg="mod">
          <ac:chgData name="Daniel Velerdas Sedano" userId="235ccc08-5ab3-4cc5-b308-15beb5d13692" providerId="ADAL" clId="{8EF1BA11-93C0-4261-B0B9-D258BE67F907}" dt="2022-11-10T12:58:04.747" v="6086" actId="1076"/>
          <ac:spMkLst>
            <pc:docMk/>
            <pc:sldMk cId="1482675071" sldId="345"/>
            <ac:spMk id="16" creationId="{00000000-0000-0000-0000-000000000000}"/>
          </ac:spMkLst>
        </pc:spChg>
        <pc:spChg chg="mod">
          <ac:chgData name="Daniel Velerdas Sedano" userId="235ccc08-5ab3-4cc5-b308-15beb5d13692" providerId="ADAL" clId="{8EF1BA11-93C0-4261-B0B9-D258BE67F907}" dt="2022-11-10T12:58:10.652" v="6099" actId="20577"/>
          <ac:spMkLst>
            <pc:docMk/>
            <pc:sldMk cId="1482675071" sldId="345"/>
            <ac:spMk id="17" creationId="{00000000-0000-0000-0000-000000000000}"/>
          </ac:spMkLst>
        </pc:spChg>
      </pc:sldChg>
      <pc:sldChg chg="modSp mod">
        <pc:chgData name="Daniel Velerdas Sedano" userId="235ccc08-5ab3-4cc5-b308-15beb5d13692" providerId="ADAL" clId="{8EF1BA11-93C0-4261-B0B9-D258BE67F907}" dt="2022-11-07T12:45:19.359" v="5935"/>
        <pc:sldMkLst>
          <pc:docMk/>
          <pc:sldMk cId="3651569410" sldId="347"/>
        </pc:sldMkLst>
        <pc:spChg chg="mod">
          <ac:chgData name="Daniel Velerdas Sedano" userId="235ccc08-5ab3-4cc5-b308-15beb5d13692" providerId="ADAL" clId="{8EF1BA11-93C0-4261-B0B9-D258BE67F907}" dt="2022-11-04T12:14:56.489" v="2034"/>
          <ac:spMkLst>
            <pc:docMk/>
            <pc:sldMk cId="3651569410" sldId="347"/>
            <ac:spMk id="12" creationId="{10C444E7-1E76-432B-A4CD-0CF325D2E912}"/>
          </ac:spMkLst>
        </pc:spChg>
        <pc:spChg chg="mod">
          <ac:chgData name="Daniel Velerdas Sedano" userId="235ccc08-5ab3-4cc5-b308-15beb5d13692" providerId="ADAL" clId="{8EF1BA11-93C0-4261-B0B9-D258BE67F907}" dt="2022-11-07T12:45:19.359" v="5935"/>
          <ac:spMkLst>
            <pc:docMk/>
            <pc:sldMk cId="3651569410" sldId="347"/>
            <ac:spMk id="13" creationId="{E66F29FD-FA0F-5BB0-9C2D-A7E8278B3E3A}"/>
          </ac:spMkLst>
        </pc:spChg>
        <pc:spChg chg="mod">
          <ac:chgData name="Daniel Velerdas Sedano" userId="235ccc08-5ab3-4cc5-b308-15beb5d13692" providerId="ADAL" clId="{8EF1BA11-93C0-4261-B0B9-D258BE67F907}" dt="2022-11-04T12:15:02.612" v="2035"/>
          <ac:spMkLst>
            <pc:docMk/>
            <pc:sldMk cId="3651569410" sldId="347"/>
            <ac:spMk id="14" creationId="{885550B1-6C9E-4CF7-BA92-209882EA0831}"/>
          </ac:spMkLst>
        </pc:spChg>
        <pc:spChg chg="mod">
          <ac:chgData name="Daniel Velerdas Sedano" userId="235ccc08-5ab3-4cc5-b308-15beb5d13692" providerId="ADAL" clId="{8EF1BA11-93C0-4261-B0B9-D258BE67F907}" dt="2022-11-04T12:14:50.414" v="2033"/>
          <ac:spMkLst>
            <pc:docMk/>
            <pc:sldMk cId="3651569410" sldId="347"/>
            <ac:spMk id="178" creationId="{00000000-0000-0000-0000-000000000000}"/>
          </ac:spMkLst>
        </pc:spChg>
      </pc:sldChg>
      <pc:sldChg chg="addSp delSp modSp mod modNotesTx">
        <pc:chgData name="Daniel Velerdas Sedano" userId="235ccc08-5ab3-4cc5-b308-15beb5d13692" providerId="ADAL" clId="{8EF1BA11-93C0-4261-B0B9-D258BE67F907}" dt="2022-11-10T12:58:40.806" v="6115" actId="1076"/>
        <pc:sldMkLst>
          <pc:docMk/>
          <pc:sldMk cId="67346382" sldId="2147347741"/>
        </pc:sldMkLst>
        <pc:spChg chg="mod">
          <ac:chgData name="Daniel Velerdas Sedano" userId="235ccc08-5ab3-4cc5-b308-15beb5d13692" providerId="ADAL" clId="{8EF1BA11-93C0-4261-B0B9-D258BE67F907}" dt="2022-11-04T11:53:09.012" v="1062" actId="20577"/>
          <ac:spMkLst>
            <pc:docMk/>
            <pc:sldMk cId="67346382" sldId="2147347741"/>
            <ac:spMk id="3" creationId="{6950C2A9-BA83-A54F-8005-B98DC2E0EE03}"/>
          </ac:spMkLst>
        </pc:spChg>
        <pc:spChg chg="add mod topLvl">
          <ac:chgData name="Daniel Velerdas Sedano" userId="235ccc08-5ab3-4cc5-b308-15beb5d13692" providerId="ADAL" clId="{8EF1BA11-93C0-4261-B0B9-D258BE67F907}" dt="2022-11-10T12:58:40.806" v="6115" actId="1076"/>
          <ac:spMkLst>
            <pc:docMk/>
            <pc:sldMk cId="67346382" sldId="2147347741"/>
            <ac:spMk id="6" creationId="{DA727888-F508-7EB4-5775-A79322CEB237}"/>
          </ac:spMkLst>
        </pc:spChg>
        <pc:grpChg chg="add del mod">
          <ac:chgData name="Daniel Velerdas Sedano" userId="235ccc08-5ab3-4cc5-b308-15beb5d13692" providerId="ADAL" clId="{8EF1BA11-93C0-4261-B0B9-D258BE67F907}" dt="2022-11-04T14:52:46.557" v="2042" actId="165"/>
          <ac:grpSpMkLst>
            <pc:docMk/>
            <pc:sldMk cId="67346382" sldId="2147347741"/>
            <ac:grpSpMk id="4" creationId="{835C05CB-F23B-50E6-A1A9-7582D325A574}"/>
          </ac:grpSpMkLst>
        </pc:grpChg>
        <pc:picChg chg="add mod topLvl">
          <ac:chgData name="Daniel Velerdas Sedano" userId="235ccc08-5ab3-4cc5-b308-15beb5d13692" providerId="ADAL" clId="{8EF1BA11-93C0-4261-B0B9-D258BE67F907}" dt="2022-11-07T12:43:50.850" v="5921" actId="1076"/>
          <ac:picMkLst>
            <pc:docMk/>
            <pc:sldMk cId="67346382" sldId="2147347741"/>
            <ac:picMk id="5" creationId="{4268ED6B-B5AF-6F79-2725-4D2C76CFBBD6}"/>
          </ac:picMkLst>
        </pc:picChg>
      </pc:sldChg>
      <pc:sldChg chg="delSp modSp mod">
        <pc:chgData name="Daniel Velerdas Sedano" userId="235ccc08-5ab3-4cc5-b308-15beb5d13692" providerId="ADAL" clId="{8EF1BA11-93C0-4261-B0B9-D258BE67F907}" dt="2022-11-04T11:43:58.755" v="332"/>
        <pc:sldMkLst>
          <pc:docMk/>
          <pc:sldMk cId="1901560655" sldId="2147347742"/>
        </pc:sldMkLst>
        <pc:spChg chg="mod">
          <ac:chgData name="Daniel Velerdas Sedano" userId="235ccc08-5ab3-4cc5-b308-15beb5d13692" providerId="ADAL" clId="{8EF1BA11-93C0-4261-B0B9-D258BE67F907}" dt="2022-11-04T11:43:56.258" v="329" actId="20577"/>
          <ac:spMkLst>
            <pc:docMk/>
            <pc:sldMk cId="1901560655" sldId="2147347742"/>
            <ac:spMk id="859" creationId="{00000000-0000-0000-0000-000000000000}"/>
          </ac:spMkLst>
        </pc:spChg>
        <pc:spChg chg="del mod">
          <ac:chgData name="Daniel Velerdas Sedano" userId="235ccc08-5ab3-4cc5-b308-15beb5d13692" providerId="ADAL" clId="{8EF1BA11-93C0-4261-B0B9-D258BE67F907}" dt="2022-11-04T11:43:58.755" v="332"/>
          <ac:spMkLst>
            <pc:docMk/>
            <pc:sldMk cId="1901560655" sldId="2147347742"/>
            <ac:spMk id="861" creationId="{00000000-0000-0000-0000-000000000000}"/>
          </ac:spMkLst>
        </pc:spChg>
      </pc:sldChg>
      <pc:sldChg chg="del">
        <pc:chgData name="Daniel Velerdas Sedano" userId="235ccc08-5ab3-4cc5-b308-15beb5d13692" providerId="ADAL" clId="{8EF1BA11-93C0-4261-B0B9-D258BE67F907}" dt="2022-11-04T11:43:50.178" v="304" actId="47"/>
        <pc:sldMkLst>
          <pc:docMk/>
          <pc:sldMk cId="1202980962" sldId="2147347745"/>
        </pc:sldMkLst>
      </pc:sldChg>
      <pc:sldChg chg="modSp mod">
        <pc:chgData name="Daniel Velerdas Sedano" userId="235ccc08-5ab3-4cc5-b308-15beb5d13692" providerId="ADAL" clId="{8EF1BA11-93C0-4261-B0B9-D258BE67F907}" dt="2022-11-10T13:02:03.484" v="6200" actId="1076"/>
        <pc:sldMkLst>
          <pc:docMk/>
          <pc:sldMk cId="2718155600" sldId="2147347746"/>
        </pc:sldMkLst>
        <pc:spChg chg="mod">
          <ac:chgData name="Daniel Velerdas Sedano" userId="235ccc08-5ab3-4cc5-b308-15beb5d13692" providerId="ADAL" clId="{8EF1BA11-93C0-4261-B0B9-D258BE67F907}" dt="2022-11-07T14:19:40.562" v="5950" actId="20577"/>
          <ac:spMkLst>
            <pc:docMk/>
            <pc:sldMk cId="2718155600" sldId="2147347746"/>
            <ac:spMk id="3" creationId="{6950C2A9-BA83-A54F-8005-B98DC2E0EE03}"/>
          </ac:spMkLst>
        </pc:spChg>
        <pc:spChg chg="mod">
          <ac:chgData name="Daniel Velerdas Sedano" userId="235ccc08-5ab3-4cc5-b308-15beb5d13692" providerId="ADAL" clId="{8EF1BA11-93C0-4261-B0B9-D258BE67F907}" dt="2022-11-10T13:01:59.129" v="6198" actId="1076"/>
          <ac:spMkLst>
            <pc:docMk/>
            <pc:sldMk cId="2718155600" sldId="2147347746"/>
            <ac:spMk id="7" creationId="{79C0EA52-AABB-1034-B764-7F3B0A7D2C3E}"/>
          </ac:spMkLst>
        </pc:spChg>
        <pc:picChg chg="mod">
          <ac:chgData name="Daniel Velerdas Sedano" userId="235ccc08-5ab3-4cc5-b308-15beb5d13692" providerId="ADAL" clId="{8EF1BA11-93C0-4261-B0B9-D258BE67F907}" dt="2022-11-10T13:02:03.484" v="6200" actId="1076"/>
          <ac:picMkLst>
            <pc:docMk/>
            <pc:sldMk cId="2718155600" sldId="2147347746"/>
            <ac:picMk id="4" creationId="{6FF6D3B0-3B2F-E4B9-D142-26D8779C6851}"/>
          </ac:picMkLst>
        </pc:picChg>
      </pc:sldChg>
      <pc:sldChg chg="del">
        <pc:chgData name="Daniel Velerdas Sedano" userId="235ccc08-5ab3-4cc5-b308-15beb5d13692" providerId="ADAL" clId="{8EF1BA11-93C0-4261-B0B9-D258BE67F907}" dt="2022-11-04T11:44:22.090" v="334" actId="47"/>
        <pc:sldMkLst>
          <pc:docMk/>
          <pc:sldMk cId="3070818762" sldId="2147347748"/>
        </pc:sldMkLst>
      </pc:sldChg>
      <pc:sldChg chg="addSp delSp modSp add mod">
        <pc:chgData name="Daniel Velerdas Sedano" userId="235ccc08-5ab3-4cc5-b308-15beb5d13692" providerId="ADAL" clId="{8EF1BA11-93C0-4261-B0B9-D258BE67F907}" dt="2022-11-10T12:59:00.913" v="6128" actId="1076"/>
        <pc:sldMkLst>
          <pc:docMk/>
          <pc:sldMk cId="554653070" sldId="2147347791"/>
        </pc:sldMkLst>
        <pc:spChg chg="mod">
          <ac:chgData name="Daniel Velerdas Sedano" userId="235ccc08-5ab3-4cc5-b308-15beb5d13692" providerId="ADAL" clId="{8EF1BA11-93C0-4261-B0B9-D258BE67F907}" dt="2022-11-04T12:14:21.024" v="1977" actId="20577"/>
          <ac:spMkLst>
            <pc:docMk/>
            <pc:sldMk cId="554653070" sldId="2147347791"/>
            <ac:spMk id="3" creationId="{6950C2A9-BA83-A54F-8005-B98DC2E0EE03}"/>
          </ac:spMkLst>
        </pc:spChg>
        <pc:spChg chg="mod">
          <ac:chgData name="Daniel Velerdas Sedano" userId="235ccc08-5ab3-4cc5-b308-15beb5d13692" providerId="ADAL" clId="{8EF1BA11-93C0-4261-B0B9-D258BE67F907}" dt="2022-11-10T12:58:55.643" v="6126" actId="1076"/>
          <ac:spMkLst>
            <pc:docMk/>
            <pc:sldMk cId="554653070" sldId="2147347791"/>
            <ac:spMk id="6" creationId="{DA727888-F508-7EB4-5775-A79322CEB237}"/>
          </ac:spMkLst>
        </pc:spChg>
        <pc:picChg chg="del">
          <ac:chgData name="Daniel Velerdas Sedano" userId="235ccc08-5ab3-4cc5-b308-15beb5d13692" providerId="ADAL" clId="{8EF1BA11-93C0-4261-B0B9-D258BE67F907}" dt="2022-11-04T11:39:39.259" v="124" actId="478"/>
          <ac:picMkLst>
            <pc:docMk/>
            <pc:sldMk cId="554653070" sldId="2147347791"/>
            <ac:picMk id="5" creationId="{4268ED6B-B5AF-6F79-2725-4D2C76CFBBD6}"/>
          </ac:picMkLst>
        </pc:picChg>
        <pc:picChg chg="add mod">
          <ac:chgData name="Daniel Velerdas Sedano" userId="235ccc08-5ab3-4cc5-b308-15beb5d13692" providerId="ADAL" clId="{8EF1BA11-93C0-4261-B0B9-D258BE67F907}" dt="2022-11-10T12:59:00.913" v="6128" actId="1076"/>
          <ac:picMkLst>
            <pc:docMk/>
            <pc:sldMk cId="554653070" sldId="2147347791"/>
            <ac:picMk id="7" creationId="{FDA645F2-E666-E4E1-5349-B0F76F09001A}"/>
          </ac:picMkLst>
        </pc:picChg>
      </pc:sldChg>
      <pc:sldChg chg="addSp delSp modSp add mod">
        <pc:chgData name="Daniel Velerdas Sedano" userId="235ccc08-5ab3-4cc5-b308-15beb5d13692" providerId="ADAL" clId="{8EF1BA11-93C0-4261-B0B9-D258BE67F907}" dt="2022-11-10T12:59:41.391" v="6139" actId="1076"/>
        <pc:sldMkLst>
          <pc:docMk/>
          <pc:sldMk cId="1883565491" sldId="2147347792"/>
        </pc:sldMkLst>
        <pc:spChg chg="mod">
          <ac:chgData name="Daniel Velerdas Sedano" userId="235ccc08-5ab3-4cc5-b308-15beb5d13692" providerId="ADAL" clId="{8EF1BA11-93C0-4261-B0B9-D258BE67F907}" dt="2022-11-04T11:40:41.255" v="157" actId="20577"/>
          <ac:spMkLst>
            <pc:docMk/>
            <pc:sldMk cId="1883565491" sldId="2147347792"/>
            <ac:spMk id="3" creationId="{6950C2A9-BA83-A54F-8005-B98DC2E0EE03}"/>
          </ac:spMkLst>
        </pc:spChg>
        <pc:spChg chg="add mod">
          <ac:chgData name="Daniel Velerdas Sedano" userId="235ccc08-5ab3-4cc5-b308-15beb5d13692" providerId="ADAL" clId="{8EF1BA11-93C0-4261-B0B9-D258BE67F907}" dt="2022-11-10T12:59:37.324" v="6137" actId="1076"/>
          <ac:spMkLst>
            <pc:docMk/>
            <pc:sldMk cId="1883565491" sldId="2147347792"/>
            <ac:spMk id="4" creationId="{453DD672-BC3D-4C4B-761B-89942A23D551}"/>
          </ac:spMkLst>
        </pc:spChg>
        <pc:spChg chg="del">
          <ac:chgData name="Daniel Velerdas Sedano" userId="235ccc08-5ab3-4cc5-b308-15beb5d13692" providerId="ADAL" clId="{8EF1BA11-93C0-4261-B0B9-D258BE67F907}" dt="2022-11-04T11:40:50.237" v="159" actId="478"/>
          <ac:spMkLst>
            <pc:docMk/>
            <pc:sldMk cId="1883565491" sldId="2147347792"/>
            <ac:spMk id="6" creationId="{DA727888-F508-7EB4-5775-A79322CEB237}"/>
          </ac:spMkLst>
        </pc:spChg>
        <pc:picChg chg="del">
          <ac:chgData name="Daniel Velerdas Sedano" userId="235ccc08-5ab3-4cc5-b308-15beb5d13692" providerId="ADAL" clId="{8EF1BA11-93C0-4261-B0B9-D258BE67F907}" dt="2022-11-04T11:40:47.960" v="158" actId="478"/>
          <ac:picMkLst>
            <pc:docMk/>
            <pc:sldMk cId="1883565491" sldId="2147347792"/>
            <ac:picMk id="7" creationId="{FDA645F2-E666-E4E1-5349-B0F76F09001A}"/>
          </ac:picMkLst>
        </pc:picChg>
        <pc:picChg chg="add mod">
          <ac:chgData name="Daniel Velerdas Sedano" userId="235ccc08-5ab3-4cc5-b308-15beb5d13692" providerId="ADAL" clId="{8EF1BA11-93C0-4261-B0B9-D258BE67F907}" dt="2022-11-10T12:59:41.391" v="6139" actId="1076"/>
          <ac:picMkLst>
            <pc:docMk/>
            <pc:sldMk cId="1883565491" sldId="2147347792"/>
            <ac:picMk id="1026" creationId="{00BE95AC-9188-B285-6E1D-887D8C34BE2E}"/>
          </ac:picMkLst>
        </pc:picChg>
      </pc:sldChg>
      <pc:sldChg chg="add del">
        <pc:chgData name="Daniel Velerdas Sedano" userId="235ccc08-5ab3-4cc5-b308-15beb5d13692" providerId="ADAL" clId="{8EF1BA11-93C0-4261-B0B9-D258BE67F907}" dt="2022-11-04T11:39:41.363" v="126"/>
        <pc:sldMkLst>
          <pc:docMk/>
          <pc:sldMk cId="3835172654" sldId="2147347792"/>
        </pc:sldMkLst>
      </pc:sldChg>
      <pc:sldChg chg="addSp modSp add mod">
        <pc:chgData name="Daniel Velerdas Sedano" userId="235ccc08-5ab3-4cc5-b308-15beb5d13692" providerId="ADAL" clId="{8EF1BA11-93C0-4261-B0B9-D258BE67F907}" dt="2022-11-10T12:59:57.662" v="6146" actId="1076"/>
        <pc:sldMkLst>
          <pc:docMk/>
          <pc:sldMk cId="1455817510" sldId="2147347793"/>
        </pc:sldMkLst>
        <pc:spChg chg="mod">
          <ac:chgData name="Daniel Velerdas Sedano" userId="235ccc08-5ab3-4cc5-b308-15beb5d13692" providerId="ADAL" clId="{8EF1BA11-93C0-4261-B0B9-D258BE67F907}" dt="2022-11-04T11:40:57.475" v="170" actId="20577"/>
          <ac:spMkLst>
            <pc:docMk/>
            <pc:sldMk cId="1455817510" sldId="2147347793"/>
            <ac:spMk id="3" creationId="{6950C2A9-BA83-A54F-8005-B98DC2E0EE03}"/>
          </ac:spMkLst>
        </pc:spChg>
        <pc:spChg chg="add mod">
          <ac:chgData name="Daniel Velerdas Sedano" userId="235ccc08-5ab3-4cc5-b308-15beb5d13692" providerId="ADAL" clId="{8EF1BA11-93C0-4261-B0B9-D258BE67F907}" dt="2022-11-10T12:59:57.662" v="6146" actId="1076"/>
          <ac:spMkLst>
            <pc:docMk/>
            <pc:sldMk cId="1455817510" sldId="2147347793"/>
            <ac:spMk id="4" creationId="{24C72A49-D414-254E-3991-B0144390E1AA}"/>
          </ac:spMkLst>
        </pc:spChg>
        <pc:picChg chg="add mod">
          <ac:chgData name="Daniel Velerdas Sedano" userId="235ccc08-5ab3-4cc5-b308-15beb5d13692" providerId="ADAL" clId="{8EF1BA11-93C0-4261-B0B9-D258BE67F907}" dt="2022-11-07T10:01:50.995" v="3190" actId="1076"/>
          <ac:picMkLst>
            <pc:docMk/>
            <pc:sldMk cId="1455817510" sldId="2147347793"/>
            <ac:picMk id="2050" creationId="{7BFCED0B-B851-CD13-3197-FE14A6C83A1F}"/>
          </ac:picMkLst>
        </pc:picChg>
      </pc:sldChg>
      <pc:sldChg chg="addSp modSp add mod">
        <pc:chgData name="Daniel Velerdas Sedano" userId="235ccc08-5ab3-4cc5-b308-15beb5d13692" providerId="ADAL" clId="{8EF1BA11-93C0-4261-B0B9-D258BE67F907}" dt="2022-11-10T13:00:15.907" v="6157" actId="1076"/>
        <pc:sldMkLst>
          <pc:docMk/>
          <pc:sldMk cId="2073793051" sldId="2147347794"/>
        </pc:sldMkLst>
        <pc:spChg chg="mod">
          <ac:chgData name="Daniel Velerdas Sedano" userId="235ccc08-5ab3-4cc5-b308-15beb5d13692" providerId="ADAL" clId="{8EF1BA11-93C0-4261-B0B9-D258BE67F907}" dt="2022-11-04T11:41:08.543" v="184" actId="20577"/>
          <ac:spMkLst>
            <pc:docMk/>
            <pc:sldMk cId="2073793051" sldId="2147347794"/>
            <ac:spMk id="3" creationId="{6950C2A9-BA83-A54F-8005-B98DC2E0EE03}"/>
          </ac:spMkLst>
        </pc:spChg>
        <pc:spChg chg="add mod">
          <ac:chgData name="Daniel Velerdas Sedano" userId="235ccc08-5ab3-4cc5-b308-15beb5d13692" providerId="ADAL" clId="{8EF1BA11-93C0-4261-B0B9-D258BE67F907}" dt="2022-11-10T13:00:15.907" v="6157" actId="1076"/>
          <ac:spMkLst>
            <pc:docMk/>
            <pc:sldMk cId="2073793051" sldId="2147347794"/>
            <ac:spMk id="4" creationId="{51AA6A1D-845D-EEB9-6AE2-46DCBCF124A0}"/>
          </ac:spMkLst>
        </pc:spChg>
        <pc:picChg chg="add mod">
          <ac:chgData name="Daniel Velerdas Sedano" userId="235ccc08-5ab3-4cc5-b308-15beb5d13692" providerId="ADAL" clId="{8EF1BA11-93C0-4261-B0B9-D258BE67F907}" dt="2022-11-10T13:00:15.907" v="6157" actId="1076"/>
          <ac:picMkLst>
            <pc:docMk/>
            <pc:sldMk cId="2073793051" sldId="2147347794"/>
            <ac:picMk id="6" creationId="{1C169E3A-5530-A5EC-BC40-9536195C5A11}"/>
          </ac:picMkLst>
        </pc:picChg>
      </pc:sldChg>
      <pc:sldChg chg="addSp delSp modSp add mod">
        <pc:chgData name="Daniel Velerdas Sedano" userId="235ccc08-5ab3-4cc5-b308-15beb5d13692" providerId="ADAL" clId="{8EF1BA11-93C0-4261-B0B9-D258BE67F907}" dt="2022-11-10T13:00:32.887" v="6164" actId="1076"/>
        <pc:sldMkLst>
          <pc:docMk/>
          <pc:sldMk cId="1261516141" sldId="2147347795"/>
        </pc:sldMkLst>
        <pc:spChg chg="mod">
          <ac:chgData name="Daniel Velerdas Sedano" userId="235ccc08-5ab3-4cc5-b308-15beb5d13692" providerId="ADAL" clId="{8EF1BA11-93C0-4261-B0B9-D258BE67F907}" dt="2022-11-04T11:41:16.554" v="197" actId="20577"/>
          <ac:spMkLst>
            <pc:docMk/>
            <pc:sldMk cId="1261516141" sldId="2147347795"/>
            <ac:spMk id="3" creationId="{6950C2A9-BA83-A54F-8005-B98DC2E0EE03}"/>
          </ac:spMkLst>
        </pc:spChg>
        <pc:spChg chg="add del mod">
          <ac:chgData name="Daniel Velerdas Sedano" userId="235ccc08-5ab3-4cc5-b308-15beb5d13692" providerId="ADAL" clId="{8EF1BA11-93C0-4261-B0B9-D258BE67F907}" dt="2022-11-07T11:09:00.711" v="3722"/>
          <ac:spMkLst>
            <pc:docMk/>
            <pc:sldMk cId="1261516141" sldId="2147347795"/>
            <ac:spMk id="4" creationId="{1FDB325E-C54A-D778-D98F-13197EE492A2}"/>
          </ac:spMkLst>
        </pc:spChg>
        <pc:spChg chg="add mod">
          <ac:chgData name="Daniel Velerdas Sedano" userId="235ccc08-5ab3-4cc5-b308-15beb5d13692" providerId="ADAL" clId="{8EF1BA11-93C0-4261-B0B9-D258BE67F907}" dt="2022-11-10T13:00:24.473" v="6162" actId="1076"/>
          <ac:spMkLst>
            <pc:docMk/>
            <pc:sldMk cId="1261516141" sldId="2147347795"/>
            <ac:spMk id="5" creationId="{216859CD-56CC-9F0B-E597-34D2654B4406}"/>
          </ac:spMkLst>
        </pc:spChg>
        <pc:picChg chg="add mod">
          <ac:chgData name="Daniel Velerdas Sedano" userId="235ccc08-5ab3-4cc5-b308-15beb5d13692" providerId="ADAL" clId="{8EF1BA11-93C0-4261-B0B9-D258BE67F907}" dt="2022-11-10T13:00:32.887" v="6164" actId="1076"/>
          <ac:picMkLst>
            <pc:docMk/>
            <pc:sldMk cId="1261516141" sldId="2147347795"/>
            <ac:picMk id="7" creationId="{A4D7702E-63C0-37AB-B2B9-3E284068F7C0}"/>
          </ac:picMkLst>
        </pc:picChg>
      </pc:sldChg>
      <pc:sldChg chg="addSp modSp add mod">
        <pc:chgData name="Daniel Velerdas Sedano" userId="235ccc08-5ab3-4cc5-b308-15beb5d13692" providerId="ADAL" clId="{8EF1BA11-93C0-4261-B0B9-D258BE67F907}" dt="2022-11-10T13:00:50.470" v="6172" actId="1076"/>
        <pc:sldMkLst>
          <pc:docMk/>
          <pc:sldMk cId="3268091764" sldId="2147347796"/>
        </pc:sldMkLst>
        <pc:spChg chg="mod">
          <ac:chgData name="Daniel Velerdas Sedano" userId="235ccc08-5ab3-4cc5-b308-15beb5d13692" providerId="ADAL" clId="{8EF1BA11-93C0-4261-B0B9-D258BE67F907}" dt="2022-11-04T11:41:24.938" v="209" actId="20577"/>
          <ac:spMkLst>
            <pc:docMk/>
            <pc:sldMk cId="3268091764" sldId="2147347796"/>
            <ac:spMk id="3" creationId="{6950C2A9-BA83-A54F-8005-B98DC2E0EE03}"/>
          </ac:spMkLst>
        </pc:spChg>
        <pc:spChg chg="add mod">
          <ac:chgData name="Daniel Velerdas Sedano" userId="235ccc08-5ab3-4cc5-b308-15beb5d13692" providerId="ADAL" clId="{8EF1BA11-93C0-4261-B0B9-D258BE67F907}" dt="2022-11-10T13:00:50.470" v="6172" actId="1076"/>
          <ac:spMkLst>
            <pc:docMk/>
            <pc:sldMk cId="3268091764" sldId="2147347796"/>
            <ac:spMk id="4" creationId="{A2944CD5-1DAF-1D7D-F041-FB206E0E2B90}"/>
          </ac:spMkLst>
        </pc:spChg>
        <pc:picChg chg="add mod">
          <ac:chgData name="Daniel Velerdas Sedano" userId="235ccc08-5ab3-4cc5-b308-15beb5d13692" providerId="ADAL" clId="{8EF1BA11-93C0-4261-B0B9-D258BE67F907}" dt="2022-11-07T11:50:56.672" v="4737" actId="14100"/>
          <ac:picMkLst>
            <pc:docMk/>
            <pc:sldMk cId="3268091764" sldId="2147347796"/>
            <ac:picMk id="6" creationId="{B23BF0E4-F091-8E23-2F7D-A33C125A042C}"/>
          </ac:picMkLst>
        </pc:picChg>
      </pc:sldChg>
      <pc:sldChg chg="addSp delSp modSp add mod">
        <pc:chgData name="Daniel Velerdas Sedano" userId="235ccc08-5ab3-4cc5-b308-15beb5d13692" providerId="ADAL" clId="{8EF1BA11-93C0-4261-B0B9-D258BE67F907}" dt="2022-11-10T13:00:59.509" v="6177" actId="1076"/>
        <pc:sldMkLst>
          <pc:docMk/>
          <pc:sldMk cId="1773887838" sldId="2147347797"/>
        </pc:sldMkLst>
        <pc:spChg chg="mod">
          <ac:chgData name="Daniel Velerdas Sedano" userId="235ccc08-5ab3-4cc5-b308-15beb5d13692" providerId="ADAL" clId="{8EF1BA11-93C0-4261-B0B9-D258BE67F907}" dt="2022-11-04T11:41:38.495" v="234" actId="14100"/>
          <ac:spMkLst>
            <pc:docMk/>
            <pc:sldMk cId="1773887838" sldId="2147347797"/>
            <ac:spMk id="3" creationId="{6950C2A9-BA83-A54F-8005-B98DC2E0EE03}"/>
          </ac:spMkLst>
        </pc:spChg>
        <pc:spChg chg="add del mod">
          <ac:chgData name="Daniel Velerdas Sedano" userId="235ccc08-5ab3-4cc5-b308-15beb5d13692" providerId="ADAL" clId="{8EF1BA11-93C0-4261-B0B9-D258BE67F907}" dt="2022-11-07T11:53:47.762" v="4741"/>
          <ac:spMkLst>
            <pc:docMk/>
            <pc:sldMk cId="1773887838" sldId="2147347797"/>
            <ac:spMk id="4" creationId="{8B2E5EC0-6FD6-4381-3ED5-67499703F0F2}"/>
          </ac:spMkLst>
        </pc:spChg>
        <pc:spChg chg="add mod">
          <ac:chgData name="Daniel Velerdas Sedano" userId="235ccc08-5ab3-4cc5-b308-15beb5d13692" providerId="ADAL" clId="{8EF1BA11-93C0-4261-B0B9-D258BE67F907}" dt="2022-11-10T13:00:59.509" v="6177" actId="1076"/>
          <ac:spMkLst>
            <pc:docMk/>
            <pc:sldMk cId="1773887838" sldId="2147347797"/>
            <ac:spMk id="5" creationId="{E9CE6BA5-6337-DC55-2E19-21ECF2ECDB22}"/>
          </ac:spMkLst>
        </pc:spChg>
        <pc:picChg chg="add mod">
          <ac:chgData name="Daniel Velerdas Sedano" userId="235ccc08-5ab3-4cc5-b308-15beb5d13692" providerId="ADAL" clId="{8EF1BA11-93C0-4261-B0B9-D258BE67F907}" dt="2022-11-07T11:57:05.374" v="5077" actId="1076"/>
          <ac:picMkLst>
            <pc:docMk/>
            <pc:sldMk cId="1773887838" sldId="2147347797"/>
            <ac:picMk id="3074" creationId="{77BA0E2C-96C0-38CA-A0A2-878D893148B9}"/>
          </ac:picMkLst>
        </pc:picChg>
      </pc:sldChg>
      <pc:sldChg chg="addSp modSp add mod">
        <pc:chgData name="Daniel Velerdas Sedano" userId="235ccc08-5ab3-4cc5-b308-15beb5d13692" providerId="ADAL" clId="{8EF1BA11-93C0-4261-B0B9-D258BE67F907}" dt="2022-11-10T13:01:15.742" v="6184" actId="1076"/>
        <pc:sldMkLst>
          <pc:docMk/>
          <pc:sldMk cId="3414863181" sldId="2147347798"/>
        </pc:sldMkLst>
        <pc:spChg chg="mod">
          <ac:chgData name="Daniel Velerdas Sedano" userId="235ccc08-5ab3-4cc5-b308-15beb5d13692" providerId="ADAL" clId="{8EF1BA11-93C0-4261-B0B9-D258BE67F907}" dt="2022-11-04T11:41:45.976" v="243" actId="20577"/>
          <ac:spMkLst>
            <pc:docMk/>
            <pc:sldMk cId="3414863181" sldId="2147347798"/>
            <ac:spMk id="3" creationId="{6950C2A9-BA83-A54F-8005-B98DC2E0EE03}"/>
          </ac:spMkLst>
        </pc:spChg>
        <pc:spChg chg="add mod">
          <ac:chgData name="Daniel Velerdas Sedano" userId="235ccc08-5ab3-4cc5-b308-15beb5d13692" providerId="ADAL" clId="{8EF1BA11-93C0-4261-B0B9-D258BE67F907}" dt="2022-11-10T13:01:15.742" v="6184" actId="1076"/>
          <ac:spMkLst>
            <pc:docMk/>
            <pc:sldMk cId="3414863181" sldId="2147347798"/>
            <ac:spMk id="4" creationId="{B5827F24-FAD6-BFF1-BB27-DFE7819DE6BA}"/>
          </ac:spMkLst>
        </pc:spChg>
        <pc:picChg chg="add mod">
          <ac:chgData name="Daniel Velerdas Sedano" userId="235ccc08-5ab3-4cc5-b308-15beb5d13692" providerId="ADAL" clId="{8EF1BA11-93C0-4261-B0B9-D258BE67F907}" dt="2022-11-07T12:01:45.493" v="5463" actId="1076"/>
          <ac:picMkLst>
            <pc:docMk/>
            <pc:sldMk cId="3414863181" sldId="2147347798"/>
            <ac:picMk id="6" creationId="{96B018BD-37BD-AD2F-BC92-68AFA33A6F9A}"/>
          </ac:picMkLst>
        </pc:picChg>
      </pc:sldChg>
      <pc:sldChg chg="addSp modSp add mod">
        <pc:chgData name="Daniel Velerdas Sedano" userId="235ccc08-5ab3-4cc5-b308-15beb5d13692" providerId="ADAL" clId="{8EF1BA11-93C0-4261-B0B9-D258BE67F907}" dt="2022-11-10T13:01:40.175" v="6193" actId="1076"/>
        <pc:sldMkLst>
          <pc:docMk/>
          <pc:sldMk cId="1957956769" sldId="2147347799"/>
        </pc:sldMkLst>
        <pc:spChg chg="mod">
          <ac:chgData name="Daniel Velerdas Sedano" userId="235ccc08-5ab3-4cc5-b308-15beb5d13692" providerId="ADAL" clId="{8EF1BA11-93C0-4261-B0B9-D258BE67F907}" dt="2022-11-04T11:41:56.385" v="257" actId="14100"/>
          <ac:spMkLst>
            <pc:docMk/>
            <pc:sldMk cId="1957956769" sldId="2147347799"/>
            <ac:spMk id="3" creationId="{6950C2A9-BA83-A54F-8005-B98DC2E0EE03}"/>
          </ac:spMkLst>
        </pc:spChg>
        <pc:spChg chg="add mod">
          <ac:chgData name="Daniel Velerdas Sedano" userId="235ccc08-5ab3-4cc5-b308-15beb5d13692" providerId="ADAL" clId="{8EF1BA11-93C0-4261-B0B9-D258BE67F907}" dt="2022-11-10T13:01:37.463" v="6192" actId="1076"/>
          <ac:spMkLst>
            <pc:docMk/>
            <pc:sldMk cId="1957956769" sldId="2147347799"/>
            <ac:spMk id="4" creationId="{3F843DA0-454A-B44A-FE04-FC54C49F6403}"/>
          </ac:spMkLst>
        </pc:spChg>
        <pc:picChg chg="add mod">
          <ac:chgData name="Daniel Velerdas Sedano" userId="235ccc08-5ab3-4cc5-b308-15beb5d13692" providerId="ADAL" clId="{8EF1BA11-93C0-4261-B0B9-D258BE67F907}" dt="2022-11-10T13:01:40.175" v="6193" actId="1076"/>
          <ac:picMkLst>
            <pc:docMk/>
            <pc:sldMk cId="1957956769" sldId="2147347799"/>
            <ac:picMk id="6" creationId="{9542D73B-486C-048B-AD57-E4CC53539008}"/>
          </ac:picMkLst>
        </pc:picChg>
      </pc:sldChg>
      <pc:sldChg chg="addSp delSp modSp add mod ord">
        <pc:chgData name="Daniel Velerdas Sedano" userId="235ccc08-5ab3-4cc5-b308-15beb5d13692" providerId="ADAL" clId="{8EF1BA11-93C0-4261-B0B9-D258BE67F907}" dt="2022-11-10T12:58:25.792" v="6105" actId="1076"/>
        <pc:sldMkLst>
          <pc:docMk/>
          <pc:sldMk cId="590917087" sldId="2147347800"/>
        </pc:sldMkLst>
        <pc:spChg chg="mod">
          <ac:chgData name="Daniel Velerdas Sedano" userId="235ccc08-5ab3-4cc5-b308-15beb5d13692" providerId="ADAL" clId="{8EF1BA11-93C0-4261-B0B9-D258BE67F907}" dt="2022-11-04T11:46:08.793" v="450" actId="2"/>
          <ac:spMkLst>
            <pc:docMk/>
            <pc:sldMk cId="590917087" sldId="2147347800"/>
            <ac:spMk id="3" creationId="{6950C2A9-BA83-A54F-8005-B98DC2E0EE03}"/>
          </ac:spMkLst>
        </pc:spChg>
        <pc:spChg chg="mod">
          <ac:chgData name="Daniel Velerdas Sedano" userId="235ccc08-5ab3-4cc5-b308-15beb5d13692" providerId="ADAL" clId="{8EF1BA11-93C0-4261-B0B9-D258BE67F907}" dt="2022-11-10T12:58:21.092" v="6103" actId="1076"/>
          <ac:spMkLst>
            <pc:docMk/>
            <pc:sldMk cId="590917087" sldId="2147347800"/>
            <ac:spMk id="6" creationId="{DA727888-F508-7EB4-5775-A79322CEB237}"/>
          </ac:spMkLst>
        </pc:spChg>
        <pc:picChg chg="del">
          <ac:chgData name="Daniel Velerdas Sedano" userId="235ccc08-5ab3-4cc5-b308-15beb5d13692" providerId="ADAL" clId="{8EF1BA11-93C0-4261-B0B9-D258BE67F907}" dt="2022-11-04T11:42:31.636" v="280" actId="478"/>
          <ac:picMkLst>
            <pc:docMk/>
            <pc:sldMk cId="590917087" sldId="2147347800"/>
            <ac:picMk id="5" creationId="{4268ED6B-B5AF-6F79-2725-4D2C76CFBBD6}"/>
          </ac:picMkLst>
        </pc:picChg>
        <pc:picChg chg="add mod">
          <ac:chgData name="Daniel Velerdas Sedano" userId="235ccc08-5ab3-4cc5-b308-15beb5d13692" providerId="ADAL" clId="{8EF1BA11-93C0-4261-B0B9-D258BE67F907}" dt="2022-11-10T12:58:25.792" v="6105" actId="1076"/>
          <ac:picMkLst>
            <pc:docMk/>
            <pc:sldMk cId="590917087" sldId="2147347800"/>
            <ac:picMk id="1026" creationId="{AD147603-F3CB-AF9D-634F-5C24B7D98469}"/>
          </ac:picMkLst>
        </pc:picChg>
      </pc:sldChg>
      <pc:sldChg chg="addSp delSp modSp add mod">
        <pc:chgData name="Daniel Velerdas Sedano" userId="235ccc08-5ab3-4cc5-b308-15beb5d13692" providerId="ADAL" clId="{8EF1BA11-93C0-4261-B0B9-D258BE67F907}" dt="2022-11-10T13:10:05.737" v="6315" actId="1076"/>
        <pc:sldMkLst>
          <pc:docMk/>
          <pc:sldMk cId="3944600425" sldId="2147347801"/>
        </pc:sldMkLst>
        <pc:spChg chg="mod">
          <ac:chgData name="Daniel Velerdas Sedano" userId="235ccc08-5ab3-4cc5-b308-15beb5d13692" providerId="ADAL" clId="{8EF1BA11-93C0-4261-B0B9-D258BE67F907}" dt="2022-11-10T13:09:58.963" v="6313" actId="20577"/>
          <ac:spMkLst>
            <pc:docMk/>
            <pc:sldMk cId="3944600425" sldId="2147347801"/>
            <ac:spMk id="4" creationId="{FB743369-2AAF-B06C-5335-0BAAD3FAC5DD}"/>
          </ac:spMkLst>
        </pc:spChg>
        <pc:spChg chg="del">
          <ac:chgData name="Daniel Velerdas Sedano" userId="235ccc08-5ab3-4cc5-b308-15beb5d13692" providerId="ADAL" clId="{8EF1BA11-93C0-4261-B0B9-D258BE67F907}" dt="2022-11-04T12:13:37.217" v="1952" actId="478"/>
          <ac:spMkLst>
            <pc:docMk/>
            <pc:sldMk cId="3944600425" sldId="2147347801"/>
            <ac:spMk id="5" creationId="{DDD93598-00BC-79EF-EEA6-E53CE13D84C6}"/>
          </ac:spMkLst>
        </pc:spChg>
        <pc:spChg chg="add mod">
          <ac:chgData name="Daniel Velerdas Sedano" userId="235ccc08-5ab3-4cc5-b308-15beb5d13692" providerId="ADAL" clId="{8EF1BA11-93C0-4261-B0B9-D258BE67F907}" dt="2022-11-10T13:09:59.286" v="6314" actId="14100"/>
          <ac:spMkLst>
            <pc:docMk/>
            <pc:sldMk cId="3944600425" sldId="2147347801"/>
            <ac:spMk id="6" creationId="{29EEAB32-AAAE-28A9-C195-C3B6EF4A080B}"/>
          </ac:spMkLst>
        </pc:spChg>
        <pc:spChg chg="del mod">
          <ac:chgData name="Daniel Velerdas Sedano" userId="235ccc08-5ab3-4cc5-b308-15beb5d13692" providerId="ADAL" clId="{8EF1BA11-93C0-4261-B0B9-D258BE67F907}" dt="2022-11-04T12:13:36.124" v="1951" actId="478"/>
          <ac:spMkLst>
            <pc:docMk/>
            <pc:sldMk cId="3944600425" sldId="2147347801"/>
            <ac:spMk id="6" creationId="{4B9BF6FA-89E5-7751-FE8B-4997A1353969}"/>
          </ac:spMkLst>
        </pc:spChg>
        <pc:grpChg chg="add mod">
          <ac:chgData name="Daniel Velerdas Sedano" userId="235ccc08-5ab3-4cc5-b308-15beb5d13692" providerId="ADAL" clId="{8EF1BA11-93C0-4261-B0B9-D258BE67F907}" dt="2022-11-10T13:10:05.737" v="6315" actId="1076"/>
          <ac:grpSpMkLst>
            <pc:docMk/>
            <pc:sldMk cId="3944600425" sldId="2147347801"/>
            <ac:grpSpMk id="7" creationId="{4BE7C5F0-8ED5-4FEE-D4D1-77923EB1B383}"/>
          </ac:grpSpMkLst>
        </pc:grpChg>
      </pc:sldChg>
      <pc:sldChg chg="add del setBg">
        <pc:chgData name="Daniel Velerdas Sedano" userId="235ccc08-5ab3-4cc5-b308-15beb5d13692" providerId="ADAL" clId="{8EF1BA11-93C0-4261-B0B9-D258BE67F907}" dt="2022-11-04T12:14:06.136" v="1954"/>
        <pc:sldMkLst>
          <pc:docMk/>
          <pc:sldMk cId="866300792" sldId="2147347802"/>
        </pc:sldMkLst>
      </pc:sldChg>
      <pc:sldChg chg="delSp modSp add mod">
        <pc:chgData name="Daniel Velerdas Sedano" userId="235ccc08-5ab3-4cc5-b308-15beb5d13692" providerId="ADAL" clId="{8EF1BA11-93C0-4261-B0B9-D258BE67F907}" dt="2022-11-04T12:14:32.499" v="2005" actId="478"/>
        <pc:sldMkLst>
          <pc:docMk/>
          <pc:sldMk cId="1101311048" sldId="2147347802"/>
        </pc:sldMkLst>
        <pc:spChg chg="mod">
          <ac:chgData name="Daniel Velerdas Sedano" userId="235ccc08-5ab3-4cc5-b308-15beb5d13692" providerId="ADAL" clId="{8EF1BA11-93C0-4261-B0B9-D258BE67F907}" dt="2022-11-04T12:14:10.206" v="1957" actId="20577"/>
          <ac:spMkLst>
            <pc:docMk/>
            <pc:sldMk cId="1101311048" sldId="2147347802"/>
            <ac:spMk id="857" creationId="{00000000-0000-0000-0000-000000000000}"/>
          </ac:spMkLst>
        </pc:spChg>
        <pc:spChg chg="mod">
          <ac:chgData name="Daniel Velerdas Sedano" userId="235ccc08-5ab3-4cc5-b308-15beb5d13692" providerId="ADAL" clId="{8EF1BA11-93C0-4261-B0B9-D258BE67F907}" dt="2022-11-04T12:14:30.655" v="2004" actId="14100"/>
          <ac:spMkLst>
            <pc:docMk/>
            <pc:sldMk cId="1101311048" sldId="2147347802"/>
            <ac:spMk id="859" creationId="{00000000-0000-0000-0000-000000000000}"/>
          </ac:spMkLst>
        </pc:spChg>
        <pc:spChg chg="del">
          <ac:chgData name="Daniel Velerdas Sedano" userId="235ccc08-5ab3-4cc5-b308-15beb5d13692" providerId="ADAL" clId="{8EF1BA11-93C0-4261-B0B9-D258BE67F907}" dt="2022-11-04T12:14:32.499" v="2005" actId="478"/>
          <ac:spMkLst>
            <pc:docMk/>
            <pc:sldMk cId="1101311048" sldId="2147347802"/>
            <ac:spMk id="861" creationId="{00000000-0000-0000-0000-000000000000}"/>
          </ac:spMkLst>
        </pc:spChg>
      </pc:sldChg>
      <pc:sldChg chg="new del">
        <pc:chgData name="Daniel Velerdas Sedano" userId="235ccc08-5ab3-4cc5-b308-15beb5d13692" providerId="ADAL" clId="{8EF1BA11-93C0-4261-B0B9-D258BE67F907}" dt="2022-11-04T11:55:01.120" v="1207" actId="680"/>
        <pc:sldMkLst>
          <pc:docMk/>
          <pc:sldMk cId="1564583307" sldId="2147347802"/>
        </pc:sldMkLst>
      </pc:sldChg>
      <pc:sldChg chg="delSp modSp mod">
        <pc:chgData name="Daniel Velerdas Sedano" userId="235ccc08-5ab3-4cc5-b308-15beb5d13692" providerId="ADAL" clId="{8EF1BA11-93C0-4261-B0B9-D258BE67F907}" dt="2022-11-10T13:07:07.615" v="6263" actId="20577"/>
        <pc:sldMkLst>
          <pc:docMk/>
          <pc:sldMk cId="1202832679" sldId="2147347805"/>
        </pc:sldMkLst>
        <pc:spChg chg="mod">
          <ac:chgData name="Daniel Velerdas Sedano" userId="235ccc08-5ab3-4cc5-b308-15beb5d13692" providerId="ADAL" clId="{8EF1BA11-93C0-4261-B0B9-D258BE67F907}" dt="2022-11-07T14:19:48.089" v="5954" actId="1076"/>
          <ac:spMkLst>
            <pc:docMk/>
            <pc:sldMk cId="1202832679" sldId="2147347805"/>
            <ac:spMk id="3" creationId="{6950C2A9-BA83-A54F-8005-B98DC2E0EE03}"/>
          </ac:spMkLst>
        </pc:spChg>
        <pc:spChg chg="mod">
          <ac:chgData name="Daniel Velerdas Sedano" userId="235ccc08-5ab3-4cc5-b308-15beb5d13692" providerId="ADAL" clId="{8EF1BA11-93C0-4261-B0B9-D258BE67F907}" dt="2022-11-10T13:07:07.615" v="6263" actId="20577"/>
          <ac:spMkLst>
            <pc:docMk/>
            <pc:sldMk cId="1202832679" sldId="2147347805"/>
            <ac:spMk id="7" creationId="{29C80161-0F4A-CD6E-33BD-D8B797DD8062}"/>
          </ac:spMkLst>
        </pc:spChg>
        <pc:spChg chg="del mod">
          <ac:chgData name="Daniel Velerdas Sedano" userId="235ccc08-5ab3-4cc5-b308-15beb5d13692" providerId="ADAL" clId="{8EF1BA11-93C0-4261-B0B9-D258BE67F907}" dt="2022-11-10T13:06:56.095" v="6254"/>
          <ac:spMkLst>
            <pc:docMk/>
            <pc:sldMk cId="1202832679" sldId="2147347805"/>
            <ac:spMk id="9" creationId="{A63A2960-AFA4-1BC5-DB92-75A3080F8923}"/>
          </ac:spMkLst>
        </pc:spChg>
        <pc:picChg chg="mod">
          <ac:chgData name="Daniel Velerdas Sedano" userId="235ccc08-5ab3-4cc5-b308-15beb5d13692" providerId="ADAL" clId="{8EF1BA11-93C0-4261-B0B9-D258BE67F907}" dt="2022-11-10T13:06:35.616" v="6244" actId="1076"/>
          <ac:picMkLst>
            <pc:docMk/>
            <pc:sldMk cId="1202832679" sldId="2147347805"/>
            <ac:picMk id="6" creationId="{F3648309-0E09-FA87-98A2-9AD776FF57E5}"/>
          </ac:picMkLst>
        </pc:picChg>
      </pc:sldChg>
      <pc:sldChg chg="modSp mod">
        <pc:chgData name="Daniel Velerdas Sedano" userId="235ccc08-5ab3-4cc5-b308-15beb5d13692" providerId="ADAL" clId="{8EF1BA11-93C0-4261-B0B9-D258BE67F907}" dt="2022-11-10T13:06:25.822" v="6240" actId="1076"/>
        <pc:sldMkLst>
          <pc:docMk/>
          <pc:sldMk cId="622818011" sldId="2147347806"/>
        </pc:sldMkLst>
        <pc:spChg chg="mod">
          <ac:chgData name="Daniel Velerdas Sedano" userId="235ccc08-5ab3-4cc5-b308-15beb5d13692" providerId="ADAL" clId="{8EF1BA11-93C0-4261-B0B9-D258BE67F907}" dt="2022-11-07T14:20:08.057" v="5958" actId="20577"/>
          <ac:spMkLst>
            <pc:docMk/>
            <pc:sldMk cId="622818011" sldId="2147347806"/>
            <ac:spMk id="3" creationId="{6950C2A9-BA83-A54F-8005-B98DC2E0EE03}"/>
          </ac:spMkLst>
        </pc:spChg>
        <pc:spChg chg="mod">
          <ac:chgData name="Daniel Velerdas Sedano" userId="235ccc08-5ab3-4cc5-b308-15beb5d13692" providerId="ADAL" clId="{8EF1BA11-93C0-4261-B0B9-D258BE67F907}" dt="2022-11-10T13:06:24.033" v="6239" actId="1076"/>
          <ac:spMkLst>
            <pc:docMk/>
            <pc:sldMk cId="622818011" sldId="2147347806"/>
            <ac:spMk id="7" creationId="{7D19DCF9-9B01-6652-CAC8-4D74C3B58DC0}"/>
          </ac:spMkLst>
        </pc:spChg>
        <pc:picChg chg="mod">
          <ac:chgData name="Daniel Velerdas Sedano" userId="235ccc08-5ab3-4cc5-b308-15beb5d13692" providerId="ADAL" clId="{8EF1BA11-93C0-4261-B0B9-D258BE67F907}" dt="2022-11-10T13:06:25.822" v="6240" actId="1076"/>
          <ac:picMkLst>
            <pc:docMk/>
            <pc:sldMk cId="622818011" sldId="2147347806"/>
            <ac:picMk id="4" creationId="{C10CA6B9-D768-1252-5E0D-B02AB29F26DA}"/>
          </ac:picMkLst>
        </pc:picChg>
      </pc:sldChg>
      <pc:sldChg chg="modSp mod">
        <pc:chgData name="Daniel Velerdas Sedano" userId="235ccc08-5ab3-4cc5-b308-15beb5d13692" providerId="ADAL" clId="{8EF1BA11-93C0-4261-B0B9-D258BE67F907}" dt="2022-11-10T13:06:03.217" v="6233" actId="1076"/>
        <pc:sldMkLst>
          <pc:docMk/>
          <pc:sldMk cId="4265355826" sldId="2147347807"/>
        </pc:sldMkLst>
        <pc:spChg chg="mod">
          <ac:chgData name="Daniel Velerdas Sedano" userId="235ccc08-5ab3-4cc5-b308-15beb5d13692" providerId="ADAL" clId="{8EF1BA11-93C0-4261-B0B9-D258BE67F907}" dt="2022-11-07T14:20:14.351" v="5962" actId="20577"/>
          <ac:spMkLst>
            <pc:docMk/>
            <pc:sldMk cId="4265355826" sldId="2147347807"/>
            <ac:spMk id="3" creationId="{6950C2A9-BA83-A54F-8005-B98DC2E0EE03}"/>
          </ac:spMkLst>
        </pc:spChg>
        <pc:spChg chg="mod">
          <ac:chgData name="Daniel Velerdas Sedano" userId="235ccc08-5ab3-4cc5-b308-15beb5d13692" providerId="ADAL" clId="{8EF1BA11-93C0-4261-B0B9-D258BE67F907}" dt="2022-11-10T13:05:44.934" v="6229" actId="1076"/>
          <ac:spMkLst>
            <pc:docMk/>
            <pc:sldMk cId="4265355826" sldId="2147347807"/>
            <ac:spMk id="9" creationId="{3B8E3042-197A-4CD5-4C8B-2297C2EB4EBA}"/>
          </ac:spMkLst>
        </pc:spChg>
        <pc:picChg chg="mod">
          <ac:chgData name="Daniel Velerdas Sedano" userId="235ccc08-5ab3-4cc5-b308-15beb5d13692" providerId="ADAL" clId="{8EF1BA11-93C0-4261-B0B9-D258BE67F907}" dt="2022-11-10T13:06:03.217" v="6233" actId="1076"/>
          <ac:picMkLst>
            <pc:docMk/>
            <pc:sldMk cId="4265355826" sldId="2147347807"/>
            <ac:picMk id="7" creationId="{FF988D8D-D62D-DCD2-D0ED-4338868B40F3}"/>
          </ac:picMkLst>
        </pc:picChg>
      </pc:sldChg>
      <pc:sldChg chg="modSp mod">
        <pc:chgData name="Daniel Velerdas Sedano" userId="235ccc08-5ab3-4cc5-b308-15beb5d13692" providerId="ADAL" clId="{8EF1BA11-93C0-4261-B0B9-D258BE67F907}" dt="2022-11-07T14:20:17.047" v="5964" actId="20577"/>
        <pc:sldMkLst>
          <pc:docMk/>
          <pc:sldMk cId="4250389922" sldId="2147347808"/>
        </pc:sldMkLst>
        <pc:spChg chg="mod">
          <ac:chgData name="Daniel Velerdas Sedano" userId="235ccc08-5ab3-4cc5-b308-15beb5d13692" providerId="ADAL" clId="{8EF1BA11-93C0-4261-B0B9-D258BE67F907}" dt="2022-11-07T14:20:17.047" v="5964" actId="20577"/>
          <ac:spMkLst>
            <pc:docMk/>
            <pc:sldMk cId="4250389922" sldId="2147347808"/>
            <ac:spMk id="3" creationId="{6950C2A9-BA83-A54F-8005-B98DC2E0EE03}"/>
          </ac:spMkLst>
        </pc:spChg>
      </pc:sldChg>
      <pc:sldChg chg="modSp mod">
        <pc:chgData name="Daniel Velerdas Sedano" userId="235ccc08-5ab3-4cc5-b308-15beb5d13692" providerId="ADAL" clId="{8EF1BA11-93C0-4261-B0B9-D258BE67F907}" dt="2022-11-10T13:06:14.438" v="6236" actId="1076"/>
        <pc:sldMkLst>
          <pc:docMk/>
          <pc:sldMk cId="1270641498" sldId="2147347809"/>
        </pc:sldMkLst>
        <pc:spChg chg="mod">
          <ac:chgData name="Daniel Velerdas Sedano" userId="235ccc08-5ab3-4cc5-b308-15beb5d13692" providerId="ADAL" clId="{8EF1BA11-93C0-4261-B0B9-D258BE67F907}" dt="2022-11-07T14:20:11.117" v="5960" actId="20577"/>
          <ac:spMkLst>
            <pc:docMk/>
            <pc:sldMk cId="1270641498" sldId="2147347809"/>
            <ac:spMk id="3" creationId="{6950C2A9-BA83-A54F-8005-B98DC2E0EE03}"/>
          </ac:spMkLst>
        </pc:spChg>
        <pc:spChg chg="mod">
          <ac:chgData name="Daniel Velerdas Sedano" userId="235ccc08-5ab3-4cc5-b308-15beb5d13692" providerId="ADAL" clId="{8EF1BA11-93C0-4261-B0B9-D258BE67F907}" dt="2022-11-10T13:06:09.237" v="6234" actId="1076"/>
          <ac:spMkLst>
            <pc:docMk/>
            <pc:sldMk cId="1270641498" sldId="2147347809"/>
            <ac:spMk id="7" creationId="{42C6CB7B-7592-0086-3068-F6FF9E4A5177}"/>
          </ac:spMkLst>
        </pc:spChg>
        <pc:picChg chg="mod">
          <ac:chgData name="Daniel Velerdas Sedano" userId="235ccc08-5ab3-4cc5-b308-15beb5d13692" providerId="ADAL" clId="{8EF1BA11-93C0-4261-B0B9-D258BE67F907}" dt="2022-11-10T13:06:14.438" v="6236" actId="1076"/>
          <ac:picMkLst>
            <pc:docMk/>
            <pc:sldMk cId="1270641498" sldId="2147347809"/>
            <ac:picMk id="6" creationId="{FF1293C1-CCB0-01B1-14AE-98E0305915E2}"/>
          </ac:picMkLst>
        </pc:picChg>
      </pc:sldChg>
      <pc:sldChg chg="modSp mod">
        <pc:chgData name="Daniel Velerdas Sedano" userId="235ccc08-5ab3-4cc5-b308-15beb5d13692" providerId="ADAL" clId="{8EF1BA11-93C0-4261-B0B9-D258BE67F907}" dt="2022-11-10T13:07:42.972" v="6270" actId="1076"/>
        <pc:sldMkLst>
          <pc:docMk/>
          <pc:sldMk cId="3033792799" sldId="2147347810"/>
        </pc:sldMkLst>
        <pc:spChg chg="mod">
          <ac:chgData name="Daniel Velerdas Sedano" userId="235ccc08-5ab3-4cc5-b308-15beb5d13692" providerId="ADAL" clId="{8EF1BA11-93C0-4261-B0B9-D258BE67F907}" dt="2022-11-07T14:20:20.091" v="5966" actId="20577"/>
          <ac:spMkLst>
            <pc:docMk/>
            <pc:sldMk cId="3033792799" sldId="2147347810"/>
            <ac:spMk id="3" creationId="{6950C2A9-BA83-A54F-8005-B98DC2E0EE03}"/>
          </ac:spMkLst>
        </pc:spChg>
        <pc:spChg chg="mod">
          <ac:chgData name="Daniel Velerdas Sedano" userId="235ccc08-5ab3-4cc5-b308-15beb5d13692" providerId="ADAL" clId="{8EF1BA11-93C0-4261-B0B9-D258BE67F907}" dt="2022-11-10T13:07:36.149" v="6267" actId="1076"/>
          <ac:spMkLst>
            <pc:docMk/>
            <pc:sldMk cId="3033792799" sldId="2147347810"/>
            <ac:spMk id="9" creationId="{C112DDAF-F23A-1A99-87AB-56E6C27EDFFF}"/>
          </ac:spMkLst>
        </pc:spChg>
        <pc:picChg chg="mod">
          <ac:chgData name="Daniel Velerdas Sedano" userId="235ccc08-5ab3-4cc5-b308-15beb5d13692" providerId="ADAL" clId="{8EF1BA11-93C0-4261-B0B9-D258BE67F907}" dt="2022-11-10T13:07:42.972" v="6270" actId="1076"/>
          <ac:picMkLst>
            <pc:docMk/>
            <pc:sldMk cId="3033792799" sldId="2147347810"/>
            <ac:picMk id="7" creationId="{B2261E39-8143-6541-C715-2A19FE6229AF}"/>
          </ac:picMkLst>
        </pc:picChg>
      </pc:sldChg>
      <pc:sldChg chg="modSp mod">
        <pc:chgData name="Daniel Velerdas Sedano" userId="235ccc08-5ab3-4cc5-b308-15beb5d13692" providerId="ADAL" clId="{8EF1BA11-93C0-4261-B0B9-D258BE67F907}" dt="2022-11-07T14:20:22.670" v="5968" actId="20577"/>
        <pc:sldMkLst>
          <pc:docMk/>
          <pc:sldMk cId="2525229538" sldId="2147347811"/>
        </pc:sldMkLst>
        <pc:spChg chg="mod">
          <ac:chgData name="Daniel Velerdas Sedano" userId="235ccc08-5ab3-4cc5-b308-15beb5d13692" providerId="ADAL" clId="{8EF1BA11-93C0-4261-B0B9-D258BE67F907}" dt="2022-11-07T14:20:22.670" v="5968" actId="20577"/>
          <ac:spMkLst>
            <pc:docMk/>
            <pc:sldMk cId="2525229538" sldId="2147347811"/>
            <ac:spMk id="3" creationId="{6950C2A9-BA83-A54F-8005-B98DC2E0EE03}"/>
          </ac:spMkLst>
        </pc:spChg>
      </pc:sldChg>
      <pc:sldChg chg="modSp mod">
        <pc:chgData name="Daniel Velerdas Sedano" userId="235ccc08-5ab3-4cc5-b308-15beb5d13692" providerId="ADAL" clId="{8EF1BA11-93C0-4261-B0B9-D258BE67F907}" dt="2022-11-10T13:08:17.547" v="6280" actId="1076"/>
        <pc:sldMkLst>
          <pc:docMk/>
          <pc:sldMk cId="577188580" sldId="2147347812"/>
        </pc:sldMkLst>
        <pc:spChg chg="mod">
          <ac:chgData name="Daniel Velerdas Sedano" userId="235ccc08-5ab3-4cc5-b308-15beb5d13692" providerId="ADAL" clId="{8EF1BA11-93C0-4261-B0B9-D258BE67F907}" dt="2022-11-07T14:20:26.156" v="5970" actId="20577"/>
          <ac:spMkLst>
            <pc:docMk/>
            <pc:sldMk cId="577188580" sldId="2147347812"/>
            <ac:spMk id="3" creationId="{6950C2A9-BA83-A54F-8005-B98DC2E0EE03}"/>
          </ac:spMkLst>
        </pc:spChg>
        <pc:spChg chg="mod">
          <ac:chgData name="Daniel Velerdas Sedano" userId="235ccc08-5ab3-4cc5-b308-15beb5d13692" providerId="ADAL" clId="{8EF1BA11-93C0-4261-B0B9-D258BE67F907}" dt="2022-11-10T13:08:17.547" v="6280" actId="1076"/>
          <ac:spMkLst>
            <pc:docMk/>
            <pc:sldMk cId="577188580" sldId="2147347812"/>
            <ac:spMk id="7" creationId="{9B3BF9FF-9226-E2C7-5B5D-30A79A7413D7}"/>
          </ac:spMkLst>
        </pc:spChg>
        <pc:picChg chg="mod">
          <ac:chgData name="Daniel Velerdas Sedano" userId="235ccc08-5ab3-4cc5-b308-15beb5d13692" providerId="ADAL" clId="{8EF1BA11-93C0-4261-B0B9-D258BE67F907}" dt="2022-11-10T13:08:14.392" v="6279" actId="1076"/>
          <ac:picMkLst>
            <pc:docMk/>
            <pc:sldMk cId="577188580" sldId="2147347812"/>
            <ac:picMk id="6" creationId="{A93A490F-902F-507F-F441-9EBE3BF63740}"/>
          </ac:picMkLst>
        </pc:picChg>
      </pc:sldChg>
      <pc:sldChg chg="delSp modSp mod">
        <pc:chgData name="Daniel Velerdas Sedano" userId="235ccc08-5ab3-4cc5-b308-15beb5d13692" providerId="ADAL" clId="{8EF1BA11-93C0-4261-B0B9-D258BE67F907}" dt="2022-11-10T13:09:03.231" v="6294" actId="948"/>
        <pc:sldMkLst>
          <pc:docMk/>
          <pc:sldMk cId="1497430613" sldId="2147347813"/>
        </pc:sldMkLst>
        <pc:spChg chg="mod">
          <ac:chgData name="Daniel Velerdas Sedano" userId="235ccc08-5ab3-4cc5-b308-15beb5d13692" providerId="ADAL" clId="{8EF1BA11-93C0-4261-B0B9-D258BE67F907}" dt="2022-11-07T14:20:28.929" v="5972" actId="20577"/>
          <ac:spMkLst>
            <pc:docMk/>
            <pc:sldMk cId="1497430613" sldId="2147347813"/>
            <ac:spMk id="3" creationId="{6950C2A9-BA83-A54F-8005-B98DC2E0EE03}"/>
          </ac:spMkLst>
        </pc:spChg>
        <pc:spChg chg="mod">
          <ac:chgData name="Daniel Velerdas Sedano" userId="235ccc08-5ab3-4cc5-b308-15beb5d13692" providerId="ADAL" clId="{8EF1BA11-93C0-4261-B0B9-D258BE67F907}" dt="2022-11-10T13:09:03.231" v="6294" actId="948"/>
          <ac:spMkLst>
            <pc:docMk/>
            <pc:sldMk cId="1497430613" sldId="2147347813"/>
            <ac:spMk id="7" creationId="{548124A6-08FF-364C-50ED-443FA49ACFC9}"/>
          </ac:spMkLst>
        </pc:spChg>
        <pc:spChg chg="del mod">
          <ac:chgData name="Daniel Velerdas Sedano" userId="235ccc08-5ab3-4cc5-b308-15beb5d13692" providerId="ADAL" clId="{8EF1BA11-93C0-4261-B0B9-D258BE67F907}" dt="2022-11-10T13:08:39.514" v="6286" actId="478"/>
          <ac:spMkLst>
            <pc:docMk/>
            <pc:sldMk cId="1497430613" sldId="2147347813"/>
            <ac:spMk id="8" creationId="{1B5CEBC5-B096-BD65-B6EB-3C22FEB58D09}"/>
          </ac:spMkLst>
        </pc:spChg>
        <pc:picChg chg="mod">
          <ac:chgData name="Daniel Velerdas Sedano" userId="235ccc08-5ab3-4cc5-b308-15beb5d13692" providerId="ADAL" clId="{8EF1BA11-93C0-4261-B0B9-D258BE67F907}" dt="2022-11-10T13:08:46.097" v="6288" actId="1076"/>
          <ac:picMkLst>
            <pc:docMk/>
            <pc:sldMk cId="1497430613" sldId="2147347813"/>
            <ac:picMk id="4" creationId="{4BF3C8C5-A783-3A48-F37E-40ABA8110180}"/>
          </ac:picMkLst>
        </pc:picChg>
      </pc:sldChg>
      <pc:sldChg chg="modSp mod">
        <pc:chgData name="Daniel Velerdas Sedano" userId="235ccc08-5ab3-4cc5-b308-15beb5d13692" providerId="ADAL" clId="{8EF1BA11-93C0-4261-B0B9-D258BE67F907}" dt="2022-11-10T13:09:21.871" v="6300" actId="1076"/>
        <pc:sldMkLst>
          <pc:docMk/>
          <pc:sldMk cId="54311486" sldId="2147347814"/>
        </pc:sldMkLst>
        <pc:spChg chg="mod">
          <ac:chgData name="Daniel Velerdas Sedano" userId="235ccc08-5ab3-4cc5-b308-15beb5d13692" providerId="ADAL" clId="{8EF1BA11-93C0-4261-B0B9-D258BE67F907}" dt="2022-11-10T13:09:21.871" v="6300" actId="1076"/>
          <ac:spMkLst>
            <pc:docMk/>
            <pc:sldMk cId="54311486" sldId="2147347814"/>
            <ac:spMk id="6" creationId="{0F3EFF3E-8FAB-1635-C2AE-F32C2E0DCFDF}"/>
          </ac:spMkLst>
        </pc:spChg>
      </pc:sldChg>
      <pc:sldChg chg="modSp mod">
        <pc:chgData name="Daniel Velerdas Sedano" userId="235ccc08-5ab3-4cc5-b308-15beb5d13692" providerId="ADAL" clId="{8EF1BA11-93C0-4261-B0B9-D258BE67F907}" dt="2022-11-10T13:09:34.781" v="6303" actId="1076"/>
        <pc:sldMkLst>
          <pc:docMk/>
          <pc:sldMk cId="2196217069" sldId="2147347816"/>
        </pc:sldMkLst>
        <pc:picChg chg="mod">
          <ac:chgData name="Daniel Velerdas Sedano" userId="235ccc08-5ab3-4cc5-b308-15beb5d13692" providerId="ADAL" clId="{8EF1BA11-93C0-4261-B0B9-D258BE67F907}" dt="2022-11-10T13:09:34.781" v="6303" actId="1076"/>
          <ac:picMkLst>
            <pc:docMk/>
            <pc:sldMk cId="2196217069" sldId="2147347816"/>
            <ac:picMk id="5" creationId="{E13E293C-4778-4006-C5FA-0ABB2B5627D0}"/>
          </ac:picMkLst>
        </pc:picChg>
      </pc:sldChg>
    </pc:docChg>
  </pc:docChgLst>
  <pc:docChgLst>
    <pc:chgData name="Usuario invitado" userId="S::urn:spo:anon#83c55cb899df4f82bacd7ad870eb0f52136513141773d90585349e374cb6d052::" providerId="AD" clId="Web-{F9A844EC-5DD5-D64B-105D-BF25CE831B67}"/>
    <pc:docChg chg="addSld delSld modSld sldOrd">
      <pc:chgData name="Usuario invitado" userId="S::urn:spo:anon#83c55cb899df4f82bacd7ad870eb0f52136513141773d90585349e374cb6d052::" providerId="AD" clId="Web-{F9A844EC-5DD5-D64B-105D-BF25CE831B67}" dt="2022-11-07T13:15:41.845" v="501"/>
      <pc:docMkLst>
        <pc:docMk/>
      </pc:docMkLst>
      <pc:sldChg chg="modSp">
        <pc:chgData name="Usuario invitado" userId="S::urn:spo:anon#83c55cb899df4f82bacd7ad870eb0f52136513141773d90585349e374cb6d052::" providerId="AD" clId="Web-{F9A844EC-5DD5-D64B-105D-BF25CE831B67}" dt="2022-11-07T09:05:06.297" v="16" actId="20577"/>
        <pc:sldMkLst>
          <pc:docMk/>
          <pc:sldMk cId="3651569410" sldId="347"/>
        </pc:sldMkLst>
        <pc:spChg chg="mod">
          <ac:chgData name="Usuario invitado" userId="S::urn:spo:anon#83c55cb899df4f82bacd7ad870eb0f52136513141773d90585349e374cb6d052::" providerId="AD" clId="Web-{F9A844EC-5DD5-D64B-105D-BF25CE831B67}" dt="2022-11-07T09:05:06.297" v="16" actId="20577"/>
          <ac:spMkLst>
            <pc:docMk/>
            <pc:sldMk cId="3651569410" sldId="347"/>
            <ac:spMk id="13" creationId="{E66F29FD-FA0F-5BB0-9C2D-A7E8278B3E3A}"/>
          </ac:spMkLst>
        </pc:spChg>
      </pc:sldChg>
      <pc:sldChg chg="modSp">
        <pc:chgData name="Usuario invitado" userId="S::urn:spo:anon#83c55cb899df4f82bacd7ad870eb0f52136513141773d90585349e374cb6d052::" providerId="AD" clId="Web-{F9A844EC-5DD5-D64B-105D-BF25CE831B67}" dt="2022-11-07T09:08:56.962" v="27" actId="20577"/>
        <pc:sldMkLst>
          <pc:docMk/>
          <pc:sldMk cId="2992876344" sldId="2147347743"/>
        </pc:sldMkLst>
        <pc:spChg chg="mod">
          <ac:chgData name="Usuario invitado" userId="S::urn:spo:anon#83c55cb899df4f82bacd7ad870eb0f52136513141773d90585349e374cb6d052::" providerId="AD" clId="Web-{F9A844EC-5DD5-D64B-105D-BF25CE831B67}" dt="2022-11-07T09:08:56.962" v="27" actId="20577"/>
          <ac:spMkLst>
            <pc:docMk/>
            <pc:sldMk cId="2992876344" sldId="2147347743"/>
            <ac:spMk id="857" creationId="{00000000-0000-0000-0000-000000000000}"/>
          </ac:spMkLst>
        </pc:spChg>
        <pc:spChg chg="mod">
          <ac:chgData name="Usuario invitado" userId="S::urn:spo:anon#83c55cb899df4f82bacd7ad870eb0f52136513141773d90585349e374cb6d052::" providerId="AD" clId="Web-{F9A844EC-5DD5-D64B-105D-BF25CE831B67}" dt="2022-11-07T09:08:51.415" v="25" actId="20577"/>
          <ac:spMkLst>
            <pc:docMk/>
            <pc:sldMk cId="2992876344" sldId="2147347743"/>
            <ac:spMk id="859" creationId="{00000000-0000-0000-0000-000000000000}"/>
          </ac:spMkLst>
        </pc:spChg>
      </pc:sldChg>
      <pc:sldChg chg="modSp del">
        <pc:chgData name="Usuario invitado" userId="S::urn:spo:anon#83c55cb899df4f82bacd7ad870eb0f52136513141773d90585349e374cb6d052::" providerId="AD" clId="Web-{F9A844EC-5DD5-D64B-105D-BF25CE831B67}" dt="2022-11-07T13:15:41.845" v="501"/>
        <pc:sldMkLst>
          <pc:docMk/>
          <pc:sldMk cId="2339262902" sldId="2147347744"/>
        </pc:sldMkLst>
        <pc:spChg chg="mod">
          <ac:chgData name="Usuario invitado" userId="S::urn:spo:anon#83c55cb899df4f82bacd7ad870eb0f52136513141773d90585349e374cb6d052::" providerId="AD" clId="Web-{F9A844EC-5DD5-D64B-105D-BF25CE831B67}" dt="2022-11-07T09:04:46.859" v="9" actId="20577"/>
          <ac:spMkLst>
            <pc:docMk/>
            <pc:sldMk cId="2339262902" sldId="2147347744"/>
            <ac:spMk id="859" creationId="{00000000-0000-0000-0000-000000000000}"/>
          </ac:spMkLst>
        </pc:spChg>
      </pc:sldChg>
      <pc:sldChg chg="addSp delSp modSp modNotes">
        <pc:chgData name="Usuario invitado" userId="S::urn:spo:anon#83c55cb899df4f82bacd7ad870eb0f52136513141773d90585349e374cb6d052::" providerId="AD" clId="Web-{F9A844EC-5DD5-D64B-105D-BF25CE831B67}" dt="2022-11-07T09:13:12.893" v="72"/>
        <pc:sldMkLst>
          <pc:docMk/>
          <pc:sldMk cId="2718155600" sldId="2147347746"/>
        </pc:sldMkLst>
        <pc:spChg chg="mod">
          <ac:chgData name="Usuario invitado" userId="S::urn:spo:anon#83c55cb899df4f82bacd7ad870eb0f52136513141773d90585349e374cb6d052::" providerId="AD" clId="Web-{F9A844EC-5DD5-D64B-105D-BF25CE831B67}" dt="2022-11-07T09:04:51.625" v="10" actId="20577"/>
          <ac:spMkLst>
            <pc:docMk/>
            <pc:sldMk cId="2718155600" sldId="2147347746"/>
            <ac:spMk id="3" creationId="{6950C2A9-BA83-A54F-8005-B98DC2E0EE03}"/>
          </ac:spMkLst>
        </pc:spChg>
        <pc:spChg chg="add mod">
          <ac:chgData name="Usuario invitado" userId="S::urn:spo:anon#83c55cb899df4f82bacd7ad870eb0f52136513141773d90585349e374cb6d052::" providerId="AD" clId="Web-{F9A844EC-5DD5-D64B-105D-BF25CE831B67}" dt="2022-11-07T09:11:35.483" v="61" actId="20577"/>
          <ac:spMkLst>
            <pc:docMk/>
            <pc:sldMk cId="2718155600" sldId="2147347746"/>
            <ac:spMk id="7" creationId="{79C0EA52-AABB-1034-B764-7F3B0A7D2C3E}"/>
          </ac:spMkLst>
        </pc:spChg>
        <pc:picChg chg="add mod">
          <ac:chgData name="Usuario invitado" userId="S::urn:spo:anon#83c55cb899df4f82bacd7ad870eb0f52136513141773d90585349e374cb6d052::" providerId="AD" clId="Web-{F9A844EC-5DD5-D64B-105D-BF25CE831B67}" dt="2022-11-07T09:10:51.107" v="38" actId="1076"/>
          <ac:picMkLst>
            <pc:docMk/>
            <pc:sldMk cId="2718155600" sldId="2147347746"/>
            <ac:picMk id="4" creationId="{6FF6D3B0-3B2F-E4B9-D142-26D8779C6851}"/>
          </ac:picMkLst>
        </pc:picChg>
        <pc:picChg chg="add del mod">
          <ac:chgData name="Usuario invitado" userId="S::urn:spo:anon#83c55cb899df4f82bacd7ad870eb0f52136513141773d90585349e374cb6d052::" providerId="AD" clId="Web-{F9A844EC-5DD5-D64B-105D-BF25CE831B67}" dt="2022-11-07T09:10:56.326" v="40"/>
          <ac:picMkLst>
            <pc:docMk/>
            <pc:sldMk cId="2718155600" sldId="2147347746"/>
            <ac:picMk id="5" creationId="{A39E726F-BD44-11AF-C522-2D3944CB544D}"/>
          </ac:picMkLst>
        </pc:picChg>
      </pc:sldChg>
      <pc:sldChg chg="modSp del">
        <pc:chgData name="Usuario invitado" userId="S::urn:spo:anon#83c55cb899df4f82bacd7ad870eb0f52136513141773d90585349e374cb6d052::" providerId="AD" clId="Web-{F9A844EC-5DD5-D64B-105D-BF25CE831B67}" dt="2022-11-07T13:15:38.579" v="500"/>
        <pc:sldMkLst>
          <pc:docMk/>
          <pc:sldMk cId="3875831169" sldId="2147347747"/>
        </pc:sldMkLst>
        <pc:spChg chg="mod">
          <ac:chgData name="Usuario invitado" userId="S::urn:spo:anon#83c55cb899df4f82bacd7ad870eb0f52136513141773d90585349e374cb6d052::" providerId="AD" clId="Web-{F9A844EC-5DD5-D64B-105D-BF25CE831B67}" dt="2022-11-07T09:05:06.157" v="15" actId="20577"/>
          <ac:spMkLst>
            <pc:docMk/>
            <pc:sldMk cId="3875831169" sldId="2147347747"/>
            <ac:spMk id="3" creationId="{6950C2A9-BA83-A54F-8005-B98DC2E0EE03}"/>
          </ac:spMkLst>
        </pc:spChg>
      </pc:sldChg>
      <pc:sldChg chg="modSp del">
        <pc:chgData name="Usuario invitado" userId="S::urn:spo:anon#83c55cb899df4f82bacd7ad870eb0f52136513141773d90585349e374cb6d052::" providerId="AD" clId="Web-{F9A844EC-5DD5-D64B-105D-BF25CE831B67}" dt="2022-11-07T10:47:04.101" v="122"/>
        <pc:sldMkLst>
          <pc:docMk/>
          <pc:sldMk cId="2428287293" sldId="2147347749"/>
        </pc:sldMkLst>
        <pc:spChg chg="mod">
          <ac:chgData name="Usuario invitado" userId="S::urn:spo:anon#83c55cb899df4f82bacd7ad870eb0f52136513141773d90585349e374cb6d052::" providerId="AD" clId="Web-{F9A844EC-5DD5-D64B-105D-BF25CE831B67}" dt="2022-11-07T09:04:59.125" v="12" actId="20577"/>
          <ac:spMkLst>
            <pc:docMk/>
            <pc:sldMk cId="2428287293" sldId="2147347749"/>
            <ac:spMk id="3" creationId="{6950C2A9-BA83-A54F-8005-B98DC2E0EE03}"/>
          </ac:spMkLst>
        </pc:spChg>
      </pc:sldChg>
      <pc:sldChg chg="modSp">
        <pc:chgData name="Usuario invitado" userId="S::urn:spo:anon#83c55cb899df4f82bacd7ad870eb0f52136513141773d90585349e374cb6d052::" providerId="AD" clId="Web-{F9A844EC-5DD5-D64B-105D-BF25CE831B67}" dt="2022-11-07T09:10:44.138" v="36" actId="1076"/>
        <pc:sldMkLst>
          <pc:docMk/>
          <pc:sldMk cId="554653070" sldId="2147347791"/>
        </pc:sldMkLst>
        <pc:spChg chg="mod">
          <ac:chgData name="Usuario invitado" userId="S::urn:spo:anon#83c55cb899df4f82bacd7ad870eb0f52136513141773d90585349e374cb6d052::" providerId="AD" clId="Web-{F9A844EC-5DD5-D64B-105D-BF25CE831B67}" dt="2022-11-07T09:10:44.138" v="36" actId="1076"/>
          <ac:spMkLst>
            <pc:docMk/>
            <pc:sldMk cId="554653070" sldId="2147347791"/>
            <ac:spMk id="6" creationId="{DA727888-F508-7EB4-5775-A79322CEB237}"/>
          </ac:spMkLst>
        </pc:spChg>
      </pc:sldChg>
      <pc:sldChg chg="add del replId">
        <pc:chgData name="Usuario invitado" userId="S::urn:spo:anon#83c55cb899df4f82bacd7ad870eb0f52136513141773d90585349e374cb6d052::" providerId="AD" clId="Web-{F9A844EC-5DD5-D64B-105D-BF25CE831B67}" dt="2022-11-07T10:47:04.554" v="123"/>
        <pc:sldMkLst>
          <pc:docMk/>
          <pc:sldMk cId="3567746629" sldId="2147347803"/>
        </pc:sldMkLst>
      </pc:sldChg>
      <pc:sldChg chg="add del replId">
        <pc:chgData name="Usuario invitado" userId="S::urn:spo:anon#83c55cb899df4f82bacd7ad870eb0f52136513141773d90585349e374cb6d052::" providerId="AD" clId="Web-{F9A844EC-5DD5-D64B-105D-BF25CE831B67}" dt="2022-11-07T10:47:04.991" v="124"/>
        <pc:sldMkLst>
          <pc:docMk/>
          <pc:sldMk cId="3570450916" sldId="2147347804"/>
        </pc:sldMkLst>
      </pc:sldChg>
      <pc:sldChg chg="addSp modSp add replId modNotes">
        <pc:chgData name="Usuario invitado" userId="S::urn:spo:anon#83c55cb899df4f82bacd7ad870eb0f52136513141773d90585349e374cb6d052::" providerId="AD" clId="Web-{F9A844EC-5DD5-D64B-105D-BF25CE831B67}" dt="2022-11-07T10:16:47.387" v="95"/>
        <pc:sldMkLst>
          <pc:docMk/>
          <pc:sldMk cId="1202832679" sldId="2147347805"/>
        </pc:sldMkLst>
        <pc:spChg chg="add mod">
          <ac:chgData name="Usuario invitado" userId="S::urn:spo:anon#83c55cb899df4f82bacd7ad870eb0f52136513141773d90585349e374cb6d052::" providerId="AD" clId="Web-{F9A844EC-5DD5-D64B-105D-BF25CE831B67}" dt="2022-11-07T09:14:21.177" v="78" actId="20577"/>
          <ac:spMkLst>
            <pc:docMk/>
            <pc:sldMk cId="1202832679" sldId="2147347805"/>
            <ac:spMk id="5" creationId="{B0C13802-4408-5CD1-5C08-AE01733C0C1E}"/>
          </ac:spMkLst>
        </pc:spChg>
        <pc:picChg chg="add mod">
          <ac:chgData name="Usuario invitado" userId="S::urn:spo:anon#83c55cb899df4f82bacd7ad870eb0f52136513141773d90585349e374cb6d052::" providerId="AD" clId="Web-{F9A844EC-5DD5-D64B-105D-BF25CE831B67}" dt="2022-11-07T09:14:32.724" v="82" actId="1076"/>
          <ac:picMkLst>
            <pc:docMk/>
            <pc:sldMk cId="1202832679" sldId="2147347805"/>
            <ac:picMk id="6" creationId="{F3648309-0E09-FA87-98A2-9AD776FF57E5}"/>
          </ac:picMkLst>
        </pc:picChg>
      </pc:sldChg>
      <pc:sldChg chg="addSp delSp modSp add replId modNotes">
        <pc:chgData name="Usuario invitado" userId="S::urn:spo:anon#83c55cb899df4f82bacd7ad870eb0f52136513141773d90585349e374cb6d052::" providerId="AD" clId="Web-{F9A844EC-5DD5-D64B-105D-BF25CE831B67}" dt="2022-11-07T10:46:58.460" v="120"/>
        <pc:sldMkLst>
          <pc:docMk/>
          <pc:sldMk cId="622818011" sldId="2147347806"/>
        </pc:sldMkLst>
        <pc:spChg chg="mod">
          <ac:chgData name="Usuario invitado" userId="S::urn:spo:anon#83c55cb899df4f82bacd7ad870eb0f52136513141773d90585349e374cb6d052::" providerId="AD" clId="Web-{F9A844EC-5DD5-D64B-105D-BF25CE831B67}" dt="2022-11-07T10:42:59.624" v="107" actId="20577"/>
          <ac:spMkLst>
            <pc:docMk/>
            <pc:sldMk cId="622818011" sldId="2147347806"/>
            <ac:spMk id="5" creationId="{B0C13802-4408-5CD1-5C08-AE01733C0C1E}"/>
          </ac:spMkLst>
        </pc:spChg>
        <pc:picChg chg="add mod">
          <ac:chgData name="Usuario invitado" userId="S::urn:spo:anon#83c55cb899df4f82bacd7ad870eb0f52136513141773d90585349e374cb6d052::" providerId="AD" clId="Web-{F9A844EC-5DD5-D64B-105D-BF25CE831B67}" dt="2022-11-07T10:43:37.235" v="112" actId="1076"/>
          <ac:picMkLst>
            <pc:docMk/>
            <pc:sldMk cId="622818011" sldId="2147347806"/>
            <ac:picMk id="4" creationId="{C10CA6B9-D768-1252-5E0D-B02AB29F26DA}"/>
          </ac:picMkLst>
        </pc:picChg>
        <pc:picChg chg="del">
          <ac:chgData name="Usuario invitado" userId="S::urn:spo:anon#83c55cb899df4f82bacd7ad870eb0f52136513141773d90585349e374cb6d052::" providerId="AD" clId="Web-{F9A844EC-5DD5-D64B-105D-BF25CE831B67}" dt="2022-11-07T10:42:59.749" v="108"/>
          <ac:picMkLst>
            <pc:docMk/>
            <pc:sldMk cId="622818011" sldId="2147347806"/>
            <ac:picMk id="6" creationId="{F3648309-0E09-FA87-98A2-9AD776FF57E5}"/>
          </ac:picMkLst>
        </pc:picChg>
      </pc:sldChg>
      <pc:sldChg chg="modSp add replId modNotes">
        <pc:chgData name="Usuario invitado" userId="S::urn:spo:anon#83c55cb899df4f82bacd7ad870eb0f52136513141773d90585349e374cb6d052::" providerId="AD" clId="Web-{F9A844EC-5DD5-D64B-105D-BF25CE831B67}" dt="2022-11-07T11:45:41.076" v="136"/>
        <pc:sldMkLst>
          <pc:docMk/>
          <pc:sldMk cId="4265355826" sldId="2147347807"/>
        </pc:sldMkLst>
        <pc:spChg chg="mod">
          <ac:chgData name="Usuario invitado" userId="S::urn:spo:anon#83c55cb899df4f82bacd7ad870eb0f52136513141773d90585349e374cb6d052::" providerId="AD" clId="Web-{F9A844EC-5DD5-D64B-105D-BF25CE831B67}" dt="2022-11-07T11:45:22.466" v="134" actId="20577"/>
          <ac:spMkLst>
            <pc:docMk/>
            <pc:sldMk cId="4265355826" sldId="2147347807"/>
            <ac:spMk id="5" creationId="{B0C13802-4408-5CD1-5C08-AE01733C0C1E}"/>
          </ac:spMkLst>
        </pc:spChg>
      </pc:sldChg>
      <pc:sldChg chg="addSp delSp modSp add replId modNotes">
        <pc:chgData name="Usuario invitado" userId="S::urn:spo:anon#83c55cb899df4f82bacd7ad870eb0f52136513141773d90585349e374cb6d052::" providerId="AD" clId="Web-{F9A844EC-5DD5-D64B-105D-BF25CE831B67}" dt="2022-11-07T11:56:50.911" v="146" actId="1076"/>
        <pc:sldMkLst>
          <pc:docMk/>
          <pc:sldMk cId="4250389922" sldId="2147347808"/>
        </pc:sldMkLst>
        <pc:spChg chg="del">
          <ac:chgData name="Usuario invitado" userId="S::urn:spo:anon#83c55cb899df4f82bacd7ad870eb0f52136513141773d90585349e374cb6d052::" providerId="AD" clId="Web-{F9A844EC-5DD5-D64B-105D-BF25CE831B67}" dt="2022-11-07T11:56:37.801" v="139"/>
          <ac:spMkLst>
            <pc:docMk/>
            <pc:sldMk cId="4250389922" sldId="2147347808"/>
            <ac:spMk id="5" creationId="{B0C13802-4408-5CD1-5C08-AE01733C0C1E}"/>
          </ac:spMkLst>
        </pc:spChg>
        <pc:picChg chg="del">
          <ac:chgData name="Usuario invitado" userId="S::urn:spo:anon#83c55cb899df4f82bacd7ad870eb0f52136513141773d90585349e374cb6d052::" providerId="AD" clId="Web-{F9A844EC-5DD5-D64B-105D-BF25CE831B67}" dt="2022-11-07T11:56:37.801" v="138"/>
          <ac:picMkLst>
            <pc:docMk/>
            <pc:sldMk cId="4250389922" sldId="2147347808"/>
            <ac:picMk id="4" creationId="{C10CA6B9-D768-1252-5E0D-B02AB29F26DA}"/>
          </ac:picMkLst>
        </pc:picChg>
        <pc:picChg chg="add mod">
          <ac:chgData name="Usuario invitado" userId="S::urn:spo:anon#83c55cb899df4f82bacd7ad870eb0f52136513141773d90585349e374cb6d052::" providerId="AD" clId="Web-{F9A844EC-5DD5-D64B-105D-BF25CE831B67}" dt="2022-11-07T11:56:50.911" v="146" actId="1076"/>
          <ac:picMkLst>
            <pc:docMk/>
            <pc:sldMk cId="4250389922" sldId="2147347808"/>
            <ac:picMk id="6" creationId="{CD52E04E-664F-A16E-999B-36C73AFEF9F3}"/>
          </ac:picMkLst>
        </pc:picChg>
      </pc:sldChg>
      <pc:sldChg chg="addSp delSp modSp add replId modNotes">
        <pc:chgData name="Usuario invitado" userId="S::urn:spo:anon#83c55cb899df4f82bacd7ad870eb0f52136513141773d90585349e374cb6d052::" providerId="AD" clId="Web-{F9A844EC-5DD5-D64B-105D-BF25CE831B67}" dt="2022-11-07T12:02:41.297" v="159" actId="20577"/>
        <pc:sldMkLst>
          <pc:docMk/>
          <pc:sldMk cId="1270641498" sldId="2147347809"/>
        </pc:sldMkLst>
        <pc:spChg chg="mod">
          <ac:chgData name="Usuario invitado" userId="S::urn:spo:anon#83c55cb899df4f82bacd7ad870eb0f52136513141773d90585349e374cb6d052::" providerId="AD" clId="Web-{F9A844EC-5DD5-D64B-105D-BF25CE831B67}" dt="2022-11-07T12:02:41.297" v="159" actId="20577"/>
          <ac:spMkLst>
            <pc:docMk/>
            <pc:sldMk cId="1270641498" sldId="2147347809"/>
            <ac:spMk id="5" creationId="{B0C13802-4408-5CD1-5C08-AE01733C0C1E}"/>
          </ac:spMkLst>
        </pc:spChg>
        <pc:picChg chg="del">
          <ac:chgData name="Usuario invitado" userId="S::urn:spo:anon#83c55cb899df4f82bacd7ad870eb0f52136513141773d90585349e374cb6d052::" providerId="AD" clId="Web-{F9A844EC-5DD5-D64B-105D-BF25CE831B67}" dt="2022-11-07T12:00:29.511" v="148"/>
          <ac:picMkLst>
            <pc:docMk/>
            <pc:sldMk cId="1270641498" sldId="2147347809"/>
            <ac:picMk id="4" creationId="{C10CA6B9-D768-1252-5E0D-B02AB29F26DA}"/>
          </ac:picMkLst>
        </pc:picChg>
        <pc:picChg chg="add mod">
          <ac:chgData name="Usuario invitado" userId="S::urn:spo:anon#83c55cb899df4f82bacd7ad870eb0f52136513141773d90585349e374cb6d052::" providerId="AD" clId="Web-{F9A844EC-5DD5-D64B-105D-BF25CE831B67}" dt="2022-11-07T12:00:46.293" v="151" actId="14100"/>
          <ac:picMkLst>
            <pc:docMk/>
            <pc:sldMk cId="1270641498" sldId="2147347809"/>
            <ac:picMk id="6" creationId="{FF1293C1-CCB0-01B1-14AE-98E0305915E2}"/>
          </ac:picMkLst>
        </pc:picChg>
      </pc:sldChg>
      <pc:sldChg chg="addSp delSp modSp add replId modNotes">
        <pc:chgData name="Usuario invitado" userId="S::urn:spo:anon#83c55cb899df4f82bacd7ad870eb0f52136513141773d90585349e374cb6d052::" providerId="AD" clId="Web-{F9A844EC-5DD5-D64B-105D-BF25CE831B67}" dt="2022-11-07T12:08:07.026" v="186"/>
        <pc:sldMkLst>
          <pc:docMk/>
          <pc:sldMk cId="3033792799" sldId="2147347810"/>
        </pc:sldMkLst>
        <pc:spChg chg="add mod">
          <ac:chgData name="Usuario invitado" userId="S::urn:spo:anon#83c55cb899df4f82bacd7ad870eb0f52136513141773d90585349e374cb6d052::" providerId="AD" clId="Web-{F9A844EC-5DD5-D64B-105D-BF25CE831B67}" dt="2022-11-07T12:05:51.241" v="173" actId="20577"/>
          <ac:spMkLst>
            <pc:docMk/>
            <pc:sldMk cId="3033792799" sldId="2147347810"/>
            <ac:spMk id="5" creationId="{B7B100DE-6AFD-5FCA-1E30-3385F80052E0}"/>
          </ac:spMkLst>
        </pc:spChg>
        <pc:picChg chg="del">
          <ac:chgData name="Usuario invitado" userId="S::urn:spo:anon#83c55cb899df4f82bacd7ad870eb0f52136513141773d90585349e374cb6d052::" providerId="AD" clId="Web-{F9A844EC-5DD5-D64B-105D-BF25CE831B67}" dt="2022-11-07T12:05:22.224" v="161"/>
          <ac:picMkLst>
            <pc:docMk/>
            <pc:sldMk cId="3033792799" sldId="2147347810"/>
            <ac:picMk id="6" creationId="{CD52E04E-664F-A16E-999B-36C73AFEF9F3}"/>
          </ac:picMkLst>
        </pc:picChg>
        <pc:picChg chg="add mod">
          <ac:chgData name="Usuario invitado" userId="S::urn:spo:anon#83c55cb899df4f82bacd7ad870eb0f52136513141773d90585349e374cb6d052::" providerId="AD" clId="Web-{F9A844EC-5DD5-D64B-105D-BF25CE831B67}" dt="2022-11-07T12:06:20.195" v="181" actId="1076"/>
          <ac:picMkLst>
            <pc:docMk/>
            <pc:sldMk cId="3033792799" sldId="2147347810"/>
            <ac:picMk id="7" creationId="{B2261E39-8143-6541-C715-2A19FE6229AF}"/>
          </ac:picMkLst>
        </pc:picChg>
      </pc:sldChg>
      <pc:sldChg chg="addSp delSp modSp add replId modNotes">
        <pc:chgData name="Usuario invitado" userId="S::urn:spo:anon#83c55cb899df4f82bacd7ad870eb0f52136513141773d90585349e374cb6d052::" providerId="AD" clId="Web-{F9A844EC-5DD5-D64B-105D-BF25CE831B67}" dt="2022-11-07T12:08:45.043" v="198"/>
        <pc:sldMkLst>
          <pc:docMk/>
          <pc:sldMk cId="2525229538" sldId="2147347811"/>
        </pc:sldMkLst>
        <pc:spChg chg="del mod">
          <ac:chgData name="Usuario invitado" userId="S::urn:spo:anon#83c55cb899df4f82bacd7ad870eb0f52136513141773d90585349e374cb6d052::" providerId="AD" clId="Web-{F9A844EC-5DD5-D64B-105D-BF25CE831B67}" dt="2022-11-07T12:08:27.574" v="192"/>
          <ac:spMkLst>
            <pc:docMk/>
            <pc:sldMk cId="2525229538" sldId="2147347811"/>
            <ac:spMk id="5" creationId="{B7B100DE-6AFD-5FCA-1E30-3385F80052E0}"/>
          </ac:spMkLst>
        </pc:spChg>
        <pc:picChg chg="add mod">
          <ac:chgData name="Usuario invitado" userId="S::urn:spo:anon#83c55cb899df4f82bacd7ad870eb0f52136513141773d90585349e374cb6d052::" providerId="AD" clId="Web-{F9A844EC-5DD5-D64B-105D-BF25CE831B67}" dt="2022-11-07T12:08:35.058" v="195" actId="1076"/>
          <ac:picMkLst>
            <pc:docMk/>
            <pc:sldMk cId="2525229538" sldId="2147347811"/>
            <ac:picMk id="4" creationId="{ED1A2E8F-DD08-9FEF-4E58-58E68B5B3675}"/>
          </ac:picMkLst>
        </pc:picChg>
        <pc:picChg chg="del">
          <ac:chgData name="Usuario invitado" userId="S::urn:spo:anon#83c55cb899df4f82bacd7ad870eb0f52136513141773d90585349e374cb6d052::" providerId="AD" clId="Web-{F9A844EC-5DD5-D64B-105D-BF25CE831B67}" dt="2022-11-07T12:08:17.433" v="190"/>
          <ac:picMkLst>
            <pc:docMk/>
            <pc:sldMk cId="2525229538" sldId="2147347811"/>
            <ac:picMk id="7" creationId="{B2261E39-8143-6541-C715-2A19FE6229AF}"/>
          </ac:picMkLst>
        </pc:picChg>
      </pc:sldChg>
      <pc:sldChg chg="addSp delSp modSp add ord replId modNotes">
        <pc:chgData name="Usuario invitado" userId="S::urn:spo:anon#83c55cb899df4f82bacd7ad870eb0f52136513141773d90585349e374cb6d052::" providerId="AD" clId="Web-{F9A844EC-5DD5-D64B-105D-BF25CE831B67}" dt="2022-11-07T12:14:38.523" v="266" actId="20577"/>
        <pc:sldMkLst>
          <pc:docMk/>
          <pc:sldMk cId="577188580" sldId="2147347812"/>
        </pc:sldMkLst>
        <pc:spChg chg="mod">
          <ac:chgData name="Usuario invitado" userId="S::urn:spo:anon#83c55cb899df4f82bacd7ad870eb0f52136513141773d90585349e374cb6d052::" providerId="AD" clId="Web-{F9A844EC-5DD5-D64B-105D-BF25CE831B67}" dt="2022-11-07T12:14:38.523" v="266" actId="20577"/>
          <ac:spMkLst>
            <pc:docMk/>
            <pc:sldMk cId="577188580" sldId="2147347812"/>
            <ac:spMk id="5" creationId="{B7B100DE-6AFD-5FCA-1E30-3385F80052E0}"/>
          </ac:spMkLst>
        </pc:spChg>
        <pc:picChg chg="add del mod">
          <ac:chgData name="Usuario invitado" userId="S::urn:spo:anon#83c55cb899df4f82bacd7ad870eb0f52136513141773d90585349e374cb6d052::" providerId="AD" clId="Web-{F9A844EC-5DD5-D64B-105D-BF25CE831B67}" dt="2022-11-07T12:11:24.392" v="219"/>
          <ac:picMkLst>
            <pc:docMk/>
            <pc:sldMk cId="577188580" sldId="2147347812"/>
            <ac:picMk id="4" creationId="{6CADB4EE-715C-4FBE-AE34-FFA49FCD9CF0}"/>
          </ac:picMkLst>
        </pc:picChg>
        <pc:picChg chg="add mod">
          <ac:chgData name="Usuario invitado" userId="S::urn:spo:anon#83c55cb899df4f82bacd7ad870eb0f52136513141773d90585349e374cb6d052::" providerId="AD" clId="Web-{F9A844EC-5DD5-D64B-105D-BF25CE831B67}" dt="2022-11-07T12:11:16.954" v="218" actId="1076"/>
          <ac:picMkLst>
            <pc:docMk/>
            <pc:sldMk cId="577188580" sldId="2147347812"/>
            <ac:picMk id="6" creationId="{A93A490F-902F-507F-F441-9EBE3BF63740}"/>
          </ac:picMkLst>
        </pc:picChg>
        <pc:picChg chg="del">
          <ac:chgData name="Usuario invitado" userId="S::urn:spo:anon#83c55cb899df4f82bacd7ad870eb0f52136513141773d90585349e374cb6d052::" providerId="AD" clId="Web-{F9A844EC-5DD5-D64B-105D-BF25CE831B67}" dt="2022-11-07T12:09:34.342" v="199"/>
          <ac:picMkLst>
            <pc:docMk/>
            <pc:sldMk cId="577188580" sldId="2147347812"/>
            <ac:picMk id="7" creationId="{B2261E39-8143-6541-C715-2A19FE6229AF}"/>
          </ac:picMkLst>
        </pc:picChg>
      </pc:sldChg>
      <pc:sldChg chg="addSp delSp modSp add replId modNotes">
        <pc:chgData name="Usuario invitado" userId="S::urn:spo:anon#83c55cb899df4f82bacd7ad870eb0f52136513141773d90585349e374cb6d052::" providerId="AD" clId="Web-{F9A844EC-5DD5-D64B-105D-BF25CE831B67}" dt="2022-11-07T12:17:42.936" v="277"/>
        <pc:sldMkLst>
          <pc:docMk/>
          <pc:sldMk cId="1497430613" sldId="2147347813"/>
        </pc:sldMkLst>
        <pc:spChg chg="mod">
          <ac:chgData name="Usuario invitado" userId="S::urn:spo:anon#83c55cb899df4f82bacd7ad870eb0f52136513141773d90585349e374cb6d052::" providerId="AD" clId="Web-{F9A844EC-5DD5-D64B-105D-BF25CE831B67}" dt="2022-11-07T12:14:29.882" v="264" actId="20577"/>
          <ac:spMkLst>
            <pc:docMk/>
            <pc:sldMk cId="1497430613" sldId="2147347813"/>
            <ac:spMk id="5" creationId="{B7B100DE-6AFD-5FCA-1E30-3385F80052E0}"/>
          </ac:spMkLst>
        </pc:spChg>
        <pc:picChg chg="add mod">
          <ac:chgData name="Usuario invitado" userId="S::urn:spo:anon#83c55cb899df4f82bacd7ad870eb0f52136513141773d90585349e374cb6d052::" providerId="AD" clId="Web-{F9A844EC-5DD5-D64B-105D-BF25CE831B67}" dt="2022-11-07T12:14:25.101" v="263" actId="1076"/>
          <ac:picMkLst>
            <pc:docMk/>
            <pc:sldMk cId="1497430613" sldId="2147347813"/>
            <ac:picMk id="4" creationId="{4BF3C8C5-A783-3A48-F37E-40ABA8110180}"/>
          </ac:picMkLst>
        </pc:picChg>
        <pc:picChg chg="del">
          <ac:chgData name="Usuario invitado" userId="S::urn:spo:anon#83c55cb899df4f82bacd7ad870eb0f52136513141773d90585349e374cb6d052::" providerId="AD" clId="Web-{F9A844EC-5DD5-D64B-105D-BF25CE831B67}" dt="2022-11-07T12:14:15.116" v="259"/>
          <ac:picMkLst>
            <pc:docMk/>
            <pc:sldMk cId="1497430613" sldId="2147347813"/>
            <ac:picMk id="6" creationId="{A93A490F-902F-507F-F441-9EBE3BF63740}"/>
          </ac:picMkLst>
        </pc:picChg>
      </pc:sldChg>
      <pc:sldChg chg="addSp delSp modSp add replId">
        <pc:chgData name="Usuario invitado" userId="S::urn:spo:anon#83c55cb899df4f82bacd7ad870eb0f52136513141773d90585349e374cb6d052::" providerId="AD" clId="Web-{F9A844EC-5DD5-D64B-105D-BF25CE831B67}" dt="2022-11-07T13:12:41.198" v="469" actId="20577"/>
        <pc:sldMkLst>
          <pc:docMk/>
          <pc:sldMk cId="54311486" sldId="2147347814"/>
        </pc:sldMkLst>
        <pc:spChg chg="mod">
          <ac:chgData name="Usuario invitado" userId="S::urn:spo:anon#83c55cb899df4f82bacd7ad870eb0f52136513141773d90585349e374cb6d052::" providerId="AD" clId="Web-{F9A844EC-5DD5-D64B-105D-BF25CE831B67}" dt="2022-11-07T12:46:24.142" v="295" actId="20577"/>
          <ac:spMkLst>
            <pc:docMk/>
            <pc:sldMk cId="54311486" sldId="2147347814"/>
            <ac:spMk id="3" creationId="{6950C2A9-BA83-A54F-8005-B98DC2E0EE03}"/>
          </ac:spMkLst>
        </pc:spChg>
        <pc:spChg chg="del">
          <ac:chgData name="Usuario invitado" userId="S::urn:spo:anon#83c55cb899df4f82bacd7ad870eb0f52136513141773d90585349e374cb6d052::" providerId="AD" clId="Web-{F9A844EC-5DD5-D64B-105D-BF25CE831B67}" dt="2022-11-07T12:44:11.434" v="283"/>
          <ac:spMkLst>
            <pc:docMk/>
            <pc:sldMk cId="54311486" sldId="2147347814"/>
            <ac:spMk id="5" creationId="{B7B100DE-6AFD-5FCA-1E30-3385F80052E0}"/>
          </ac:spMkLst>
        </pc:spChg>
        <pc:spChg chg="add mod">
          <ac:chgData name="Usuario invitado" userId="S::urn:spo:anon#83c55cb899df4f82bacd7ad870eb0f52136513141773d90585349e374cb6d052::" providerId="AD" clId="Web-{F9A844EC-5DD5-D64B-105D-BF25CE831B67}" dt="2022-11-07T13:12:41.198" v="469" actId="20577"/>
          <ac:spMkLst>
            <pc:docMk/>
            <pc:sldMk cId="54311486" sldId="2147347814"/>
            <ac:spMk id="6" creationId="{0F3EFF3E-8FAB-1635-C2AE-F32C2E0DCFDF}"/>
          </ac:spMkLst>
        </pc:spChg>
        <pc:picChg chg="del">
          <ac:chgData name="Usuario invitado" userId="S::urn:spo:anon#83c55cb899df4f82bacd7ad870eb0f52136513141773d90585349e374cb6d052::" providerId="AD" clId="Web-{F9A844EC-5DD5-D64B-105D-BF25CE831B67}" dt="2022-11-07T12:44:06.809" v="282"/>
          <ac:picMkLst>
            <pc:docMk/>
            <pc:sldMk cId="54311486" sldId="2147347814"/>
            <ac:picMk id="4" creationId="{4BF3C8C5-A783-3A48-F37E-40ABA8110180}"/>
          </ac:picMkLst>
        </pc:picChg>
      </pc:sldChg>
      <pc:sldChg chg="addSp delSp modSp add replId">
        <pc:chgData name="Usuario invitado" userId="S::urn:spo:anon#83c55cb899df4f82bacd7ad870eb0f52136513141773d90585349e374cb6d052::" providerId="AD" clId="Web-{F9A844EC-5DD5-D64B-105D-BF25CE831B67}" dt="2022-11-07T13:13:24.340" v="485" actId="1076"/>
        <pc:sldMkLst>
          <pc:docMk/>
          <pc:sldMk cId="807248494" sldId="2147347815"/>
        </pc:sldMkLst>
        <pc:spChg chg="mod">
          <ac:chgData name="Usuario invitado" userId="S::urn:spo:anon#83c55cb899df4f82bacd7ad870eb0f52136513141773d90585349e374cb6d052::" providerId="AD" clId="Web-{F9A844EC-5DD5-D64B-105D-BF25CE831B67}" dt="2022-11-07T13:13:04.370" v="480" actId="20577"/>
          <ac:spMkLst>
            <pc:docMk/>
            <pc:sldMk cId="807248494" sldId="2147347815"/>
            <ac:spMk id="3" creationId="{6950C2A9-BA83-A54F-8005-B98DC2E0EE03}"/>
          </ac:spMkLst>
        </pc:spChg>
        <pc:spChg chg="del">
          <ac:chgData name="Usuario invitado" userId="S::urn:spo:anon#83c55cb899df4f82bacd7ad870eb0f52136513141773d90585349e374cb6d052::" providerId="AD" clId="Web-{F9A844EC-5DD5-D64B-105D-BF25CE831B67}" dt="2022-11-07T13:13:06.495" v="481"/>
          <ac:spMkLst>
            <pc:docMk/>
            <pc:sldMk cId="807248494" sldId="2147347815"/>
            <ac:spMk id="6" creationId="{0F3EFF3E-8FAB-1635-C2AE-F32C2E0DCFDF}"/>
          </ac:spMkLst>
        </pc:spChg>
        <pc:picChg chg="add mod">
          <ac:chgData name="Usuario invitado" userId="S::urn:spo:anon#83c55cb899df4f82bacd7ad870eb0f52136513141773d90585349e374cb6d052::" providerId="AD" clId="Web-{F9A844EC-5DD5-D64B-105D-BF25CE831B67}" dt="2022-11-07T13:13:24.340" v="485" actId="1076"/>
          <ac:picMkLst>
            <pc:docMk/>
            <pc:sldMk cId="807248494" sldId="2147347815"/>
            <ac:picMk id="4" creationId="{0F9EC22D-D5D9-5285-04E0-61528AE77AF4}"/>
          </ac:picMkLst>
        </pc:picChg>
      </pc:sldChg>
      <pc:sldChg chg="addSp delSp modSp add replId">
        <pc:chgData name="Usuario invitado" userId="S::urn:spo:anon#83c55cb899df4f82bacd7ad870eb0f52136513141773d90585349e374cb6d052::" providerId="AD" clId="Web-{F9A844EC-5DD5-D64B-105D-BF25CE831B67}" dt="2022-11-07T13:14:57.156" v="499" actId="1076"/>
        <pc:sldMkLst>
          <pc:docMk/>
          <pc:sldMk cId="2196217069" sldId="2147347816"/>
        </pc:sldMkLst>
        <pc:spChg chg="mod">
          <ac:chgData name="Usuario invitado" userId="S::urn:spo:anon#83c55cb899df4f82bacd7ad870eb0f52136513141773d90585349e374cb6d052::" providerId="AD" clId="Web-{F9A844EC-5DD5-D64B-105D-BF25CE831B67}" dt="2022-11-07T13:14:18.420" v="494" actId="20577"/>
          <ac:spMkLst>
            <pc:docMk/>
            <pc:sldMk cId="2196217069" sldId="2147347816"/>
            <ac:spMk id="3" creationId="{6950C2A9-BA83-A54F-8005-B98DC2E0EE03}"/>
          </ac:spMkLst>
        </pc:spChg>
        <pc:picChg chg="del">
          <ac:chgData name="Usuario invitado" userId="S::urn:spo:anon#83c55cb899df4f82bacd7ad870eb0f52136513141773d90585349e374cb6d052::" providerId="AD" clId="Web-{F9A844EC-5DD5-D64B-105D-BF25CE831B67}" dt="2022-11-07T13:14:26.655" v="495"/>
          <ac:picMkLst>
            <pc:docMk/>
            <pc:sldMk cId="2196217069" sldId="2147347816"/>
            <ac:picMk id="4" creationId="{0F9EC22D-D5D9-5285-04E0-61528AE77AF4}"/>
          </ac:picMkLst>
        </pc:picChg>
        <pc:picChg chg="add mod">
          <ac:chgData name="Usuario invitado" userId="S::urn:spo:anon#83c55cb899df4f82bacd7ad870eb0f52136513141773d90585349e374cb6d052::" providerId="AD" clId="Web-{F9A844EC-5DD5-D64B-105D-BF25CE831B67}" dt="2022-11-07T13:14:57.156" v="499" actId="1076"/>
          <ac:picMkLst>
            <pc:docMk/>
            <pc:sldMk cId="2196217069" sldId="2147347816"/>
            <ac:picMk id="5" creationId="{E13E293C-4778-4006-C5FA-0ABB2B5627D0}"/>
          </ac:picMkLst>
        </pc:picChg>
      </pc:sldChg>
    </pc:docChg>
  </pc:docChgLst>
  <pc:docChgLst>
    <pc:chgData name="Usuario invitado" userId="S::urn:spo:anon#83c55cb899df4f82bacd7ad870eb0f52136513141773d90585349e374cb6d052::" providerId="AD" clId="Web-{70B5CBDC-0B15-A9C1-13BB-80098D081C67}"/>
    <pc:docChg chg="addSld delSld modSld">
      <pc:chgData name="Usuario invitado" userId="S::urn:spo:anon#83c55cb899df4f82bacd7ad870eb0f52136513141773d90585349e374cb6d052::" providerId="AD" clId="Web-{70B5CBDC-0B15-A9C1-13BB-80098D081C67}" dt="2022-11-07T18:28:52.663" v="1537"/>
      <pc:docMkLst>
        <pc:docMk/>
      </pc:docMkLst>
      <pc:sldChg chg="modSp">
        <pc:chgData name="Usuario invitado" userId="S::urn:spo:anon#83c55cb899df4f82bacd7ad870eb0f52136513141773d90585349e374cb6d052::" providerId="AD" clId="Web-{70B5CBDC-0B15-A9C1-13BB-80098D081C67}" dt="2022-11-07T18:26:40.112" v="1526" actId="1076"/>
        <pc:sldMkLst>
          <pc:docMk/>
          <pc:sldMk cId="3651569410" sldId="347"/>
        </pc:sldMkLst>
        <pc:spChg chg="mod">
          <ac:chgData name="Usuario invitado" userId="S::urn:spo:anon#83c55cb899df4f82bacd7ad870eb0f52136513141773d90585349e374cb6d052::" providerId="AD" clId="Web-{70B5CBDC-0B15-A9C1-13BB-80098D081C67}" dt="2022-11-07T18:26:07.814" v="1520" actId="1076"/>
          <ac:spMkLst>
            <pc:docMk/>
            <pc:sldMk cId="3651569410" sldId="347"/>
            <ac:spMk id="12" creationId="{10C444E7-1E76-432B-A4CD-0CF325D2E912}"/>
          </ac:spMkLst>
        </pc:spChg>
        <pc:spChg chg="mod">
          <ac:chgData name="Usuario invitado" userId="S::urn:spo:anon#83c55cb899df4f82bacd7ad870eb0f52136513141773d90585349e374cb6d052::" providerId="AD" clId="Web-{70B5CBDC-0B15-A9C1-13BB-80098D081C67}" dt="2022-11-07T18:26:40.112" v="1525" actId="1076"/>
          <ac:spMkLst>
            <pc:docMk/>
            <pc:sldMk cId="3651569410" sldId="347"/>
            <ac:spMk id="13" creationId="{E66F29FD-FA0F-5BB0-9C2D-A7E8278B3E3A}"/>
          </ac:spMkLst>
        </pc:spChg>
        <pc:spChg chg="mod">
          <ac:chgData name="Usuario invitado" userId="S::urn:spo:anon#83c55cb899df4f82bacd7ad870eb0f52136513141773d90585349e374cb6d052::" providerId="AD" clId="Web-{70B5CBDC-0B15-A9C1-13BB-80098D081C67}" dt="2022-11-07T18:26:40.112" v="1526" actId="1076"/>
          <ac:spMkLst>
            <pc:docMk/>
            <pc:sldMk cId="3651569410" sldId="347"/>
            <ac:spMk id="14" creationId="{885550B1-6C9E-4CF7-BA92-209882EA0831}"/>
          </ac:spMkLst>
        </pc:spChg>
      </pc:sldChg>
      <pc:sldChg chg="modSp modNotes">
        <pc:chgData name="Usuario invitado" userId="S::urn:spo:anon#83c55cb899df4f82bacd7ad870eb0f52136513141773d90585349e374cb6d052::" providerId="AD" clId="Web-{70B5CBDC-0B15-A9C1-13BB-80098D081C67}" dt="2022-11-07T18:28:22.850" v="1527"/>
        <pc:sldMkLst>
          <pc:docMk/>
          <pc:sldMk cId="2718155600" sldId="2147347746"/>
        </pc:sldMkLst>
        <pc:spChg chg="mod">
          <ac:chgData name="Usuario invitado" userId="S::urn:spo:anon#83c55cb899df4f82bacd7ad870eb0f52136513141773d90585349e374cb6d052::" providerId="AD" clId="Web-{70B5CBDC-0B15-A9C1-13BB-80098D081C67}" dt="2022-11-07T17:26:36.374" v="214" actId="14100"/>
          <ac:spMkLst>
            <pc:docMk/>
            <pc:sldMk cId="2718155600" sldId="2147347746"/>
            <ac:spMk id="7" creationId="{79C0EA52-AABB-1034-B764-7F3B0A7D2C3E}"/>
          </ac:spMkLst>
        </pc:spChg>
        <pc:picChg chg="mod">
          <ac:chgData name="Usuario invitado" userId="S::urn:spo:anon#83c55cb899df4f82bacd7ad870eb0f52136513141773d90585349e374cb6d052::" providerId="AD" clId="Web-{70B5CBDC-0B15-A9C1-13BB-80098D081C67}" dt="2022-11-07T17:26:38.312" v="215" actId="1076"/>
          <ac:picMkLst>
            <pc:docMk/>
            <pc:sldMk cId="2718155600" sldId="2147347746"/>
            <ac:picMk id="4" creationId="{6FF6D3B0-3B2F-E4B9-D142-26D8779C6851}"/>
          </ac:picMkLst>
        </pc:picChg>
      </pc:sldChg>
      <pc:sldChg chg="addSp delSp modSp modNotes">
        <pc:chgData name="Usuario invitado" userId="S::urn:spo:anon#83c55cb899df4f82bacd7ad870eb0f52136513141773d90585349e374cb6d052::" providerId="AD" clId="Web-{70B5CBDC-0B15-A9C1-13BB-80098D081C67}" dt="2022-11-07T18:28:25.912" v="1528"/>
        <pc:sldMkLst>
          <pc:docMk/>
          <pc:sldMk cId="1202832679" sldId="2147347805"/>
        </pc:sldMkLst>
        <pc:spChg chg="mod">
          <ac:chgData name="Usuario invitado" userId="S::urn:spo:anon#83c55cb899df4f82bacd7ad870eb0f52136513141773d90585349e374cb6d052::" providerId="AD" clId="Web-{70B5CBDC-0B15-A9C1-13BB-80098D081C67}" dt="2022-11-07T17:27:34.876" v="218" actId="20577"/>
          <ac:spMkLst>
            <pc:docMk/>
            <pc:sldMk cId="1202832679" sldId="2147347805"/>
            <ac:spMk id="3" creationId="{6950C2A9-BA83-A54F-8005-B98DC2E0EE03}"/>
          </ac:spMkLst>
        </pc:spChg>
        <pc:spChg chg="del">
          <ac:chgData name="Usuario invitado" userId="S::urn:spo:anon#83c55cb899df4f82bacd7ad870eb0f52136513141773d90585349e374cb6d052::" providerId="AD" clId="Web-{70B5CBDC-0B15-A9C1-13BB-80098D081C67}" dt="2022-11-07T17:29:03.097" v="219"/>
          <ac:spMkLst>
            <pc:docMk/>
            <pc:sldMk cId="1202832679" sldId="2147347805"/>
            <ac:spMk id="5" creationId="{B0C13802-4408-5CD1-5C08-AE01733C0C1E}"/>
          </ac:spMkLst>
        </pc:spChg>
        <pc:spChg chg="add mod">
          <ac:chgData name="Usuario invitado" userId="S::urn:spo:anon#83c55cb899df4f82bacd7ad870eb0f52136513141773d90585349e374cb6d052::" providerId="AD" clId="Web-{70B5CBDC-0B15-A9C1-13BB-80098D081C67}" dt="2022-11-07T17:46:41.553" v="414" actId="20577"/>
          <ac:spMkLst>
            <pc:docMk/>
            <pc:sldMk cId="1202832679" sldId="2147347805"/>
            <ac:spMk id="7" creationId="{29C80161-0F4A-CD6E-33BD-D8B797DD8062}"/>
          </ac:spMkLst>
        </pc:spChg>
        <pc:spChg chg="add mod">
          <ac:chgData name="Usuario invitado" userId="S::urn:spo:anon#83c55cb899df4f82bacd7ad870eb0f52136513141773d90585349e374cb6d052::" providerId="AD" clId="Web-{70B5CBDC-0B15-A9C1-13BB-80098D081C67}" dt="2022-11-07T17:48:00.211" v="497" actId="20577"/>
          <ac:spMkLst>
            <pc:docMk/>
            <pc:sldMk cId="1202832679" sldId="2147347805"/>
            <ac:spMk id="9" creationId="{A63A2960-AFA4-1BC5-DB92-75A3080F8923}"/>
          </ac:spMkLst>
        </pc:spChg>
        <pc:picChg chg="mod">
          <ac:chgData name="Usuario invitado" userId="S::urn:spo:anon#83c55cb899df4f82bacd7ad870eb0f52136513141773d90585349e374cb6d052::" providerId="AD" clId="Web-{70B5CBDC-0B15-A9C1-13BB-80098D081C67}" dt="2022-11-07T17:29:20.192" v="224" actId="14100"/>
          <ac:picMkLst>
            <pc:docMk/>
            <pc:sldMk cId="1202832679" sldId="2147347805"/>
            <ac:picMk id="6" creationId="{F3648309-0E09-FA87-98A2-9AD776FF57E5}"/>
          </ac:picMkLst>
        </pc:picChg>
      </pc:sldChg>
      <pc:sldChg chg="addSp delSp modSp modNotes">
        <pc:chgData name="Usuario invitado" userId="S::urn:spo:anon#83c55cb899df4f82bacd7ad870eb0f52136513141773d90585349e374cb6d052::" providerId="AD" clId="Web-{70B5CBDC-0B15-A9C1-13BB-80098D081C67}" dt="2022-11-07T18:28:29.865" v="1530"/>
        <pc:sldMkLst>
          <pc:docMk/>
          <pc:sldMk cId="622818011" sldId="2147347806"/>
        </pc:sldMkLst>
        <pc:spChg chg="mod">
          <ac:chgData name="Usuario invitado" userId="S::urn:spo:anon#83c55cb899df4f82bacd7ad870eb0f52136513141773d90585349e374cb6d052::" providerId="AD" clId="Web-{70B5CBDC-0B15-A9C1-13BB-80098D081C67}" dt="2022-11-07T17:49:49.121" v="505" actId="20577"/>
          <ac:spMkLst>
            <pc:docMk/>
            <pc:sldMk cId="622818011" sldId="2147347806"/>
            <ac:spMk id="3" creationId="{6950C2A9-BA83-A54F-8005-B98DC2E0EE03}"/>
          </ac:spMkLst>
        </pc:spChg>
        <pc:spChg chg="del">
          <ac:chgData name="Usuario invitado" userId="S::urn:spo:anon#83c55cb899df4f82bacd7ad870eb0f52136513141773d90585349e374cb6d052::" providerId="AD" clId="Web-{70B5CBDC-0B15-A9C1-13BB-80098D081C67}" dt="2022-11-07T17:49:52.981" v="506"/>
          <ac:spMkLst>
            <pc:docMk/>
            <pc:sldMk cId="622818011" sldId="2147347806"/>
            <ac:spMk id="5" creationId="{B0C13802-4408-5CD1-5C08-AE01733C0C1E}"/>
          </ac:spMkLst>
        </pc:spChg>
        <pc:spChg chg="add mod">
          <ac:chgData name="Usuario invitado" userId="S::urn:spo:anon#83c55cb899df4f82bacd7ad870eb0f52136513141773d90585349e374cb6d052::" providerId="AD" clId="Web-{70B5CBDC-0B15-A9C1-13BB-80098D081C67}" dt="2022-11-07T18:02:21.270" v="748" actId="20577"/>
          <ac:spMkLst>
            <pc:docMk/>
            <pc:sldMk cId="622818011" sldId="2147347806"/>
            <ac:spMk id="7" creationId="{7D19DCF9-9B01-6652-CAC8-4D74C3B58DC0}"/>
          </ac:spMkLst>
        </pc:spChg>
        <pc:picChg chg="mod">
          <ac:chgData name="Usuario invitado" userId="S::urn:spo:anon#83c55cb899df4f82bacd7ad870eb0f52136513141773d90585349e374cb6d052::" providerId="AD" clId="Web-{70B5CBDC-0B15-A9C1-13BB-80098D081C67}" dt="2022-11-07T17:50:09.497" v="509" actId="14100"/>
          <ac:picMkLst>
            <pc:docMk/>
            <pc:sldMk cId="622818011" sldId="2147347806"/>
            <ac:picMk id="4" creationId="{C10CA6B9-D768-1252-5E0D-B02AB29F26DA}"/>
          </ac:picMkLst>
        </pc:picChg>
      </pc:sldChg>
      <pc:sldChg chg="addSp delSp modSp modNotes">
        <pc:chgData name="Usuario invitado" userId="S::urn:spo:anon#83c55cb899df4f82bacd7ad870eb0f52136513141773d90585349e374cb6d052::" providerId="AD" clId="Web-{70B5CBDC-0B15-A9C1-13BB-80098D081C67}" dt="2022-11-07T18:28:35.100" v="1532"/>
        <pc:sldMkLst>
          <pc:docMk/>
          <pc:sldMk cId="4265355826" sldId="2147347807"/>
        </pc:sldMkLst>
        <pc:spChg chg="mod">
          <ac:chgData name="Usuario invitado" userId="S::urn:spo:anon#83c55cb899df4f82bacd7ad870eb0f52136513141773d90585349e374cb6d052::" providerId="AD" clId="Web-{70B5CBDC-0B15-A9C1-13BB-80098D081C67}" dt="2022-11-07T18:11:24.318" v="920" actId="20577"/>
          <ac:spMkLst>
            <pc:docMk/>
            <pc:sldMk cId="4265355826" sldId="2147347807"/>
            <ac:spMk id="3" creationId="{6950C2A9-BA83-A54F-8005-B98DC2E0EE03}"/>
          </ac:spMkLst>
        </pc:spChg>
        <pc:spChg chg="del">
          <ac:chgData name="Usuario invitado" userId="S::urn:spo:anon#83c55cb899df4f82bacd7ad870eb0f52136513141773d90585349e374cb6d052::" providerId="AD" clId="Web-{70B5CBDC-0B15-A9C1-13BB-80098D081C67}" dt="2022-11-07T18:11:47.615" v="927"/>
          <ac:spMkLst>
            <pc:docMk/>
            <pc:sldMk cId="4265355826" sldId="2147347807"/>
            <ac:spMk id="5" creationId="{B0C13802-4408-5CD1-5C08-AE01733C0C1E}"/>
          </ac:spMkLst>
        </pc:spChg>
        <pc:spChg chg="add mod">
          <ac:chgData name="Usuario invitado" userId="S::urn:spo:anon#83c55cb899df4f82bacd7ad870eb0f52136513141773d90585349e374cb6d052::" providerId="AD" clId="Web-{70B5CBDC-0B15-A9C1-13BB-80098D081C67}" dt="2022-11-07T18:14:37.449" v="1106" actId="14100"/>
          <ac:spMkLst>
            <pc:docMk/>
            <pc:sldMk cId="4265355826" sldId="2147347807"/>
            <ac:spMk id="9" creationId="{3B8E3042-197A-4CD5-4C8B-2297C2EB4EBA}"/>
          </ac:spMkLst>
        </pc:spChg>
        <pc:picChg chg="del">
          <ac:chgData name="Usuario invitado" userId="S::urn:spo:anon#83c55cb899df4f82bacd7ad870eb0f52136513141773d90585349e374cb6d052::" providerId="AD" clId="Web-{70B5CBDC-0B15-A9C1-13BB-80098D081C67}" dt="2022-11-07T18:11:55.506" v="928"/>
          <ac:picMkLst>
            <pc:docMk/>
            <pc:sldMk cId="4265355826" sldId="2147347807"/>
            <ac:picMk id="4" creationId="{C10CA6B9-D768-1252-5E0D-B02AB29F26DA}"/>
          </ac:picMkLst>
        </pc:picChg>
        <pc:picChg chg="add mod">
          <ac:chgData name="Usuario invitado" userId="S::urn:spo:anon#83c55cb899df4f82bacd7ad870eb0f52136513141773d90585349e374cb6d052::" providerId="AD" clId="Web-{70B5CBDC-0B15-A9C1-13BB-80098D081C67}" dt="2022-11-07T18:14:40.636" v="1107" actId="14100"/>
          <ac:picMkLst>
            <pc:docMk/>
            <pc:sldMk cId="4265355826" sldId="2147347807"/>
            <ac:picMk id="7" creationId="{FF988D8D-D62D-DCD2-D0ED-4338868B40F3}"/>
          </ac:picMkLst>
        </pc:picChg>
      </pc:sldChg>
      <pc:sldChg chg="modSp">
        <pc:chgData name="Usuario invitado" userId="S::urn:spo:anon#83c55cb899df4f82bacd7ad870eb0f52136513141773d90585349e374cb6d052::" providerId="AD" clId="Web-{70B5CBDC-0B15-A9C1-13BB-80098D081C67}" dt="2022-11-07T18:17:28.032" v="1262" actId="20577"/>
        <pc:sldMkLst>
          <pc:docMk/>
          <pc:sldMk cId="4250389922" sldId="2147347808"/>
        </pc:sldMkLst>
        <pc:spChg chg="mod">
          <ac:chgData name="Usuario invitado" userId="S::urn:spo:anon#83c55cb899df4f82bacd7ad870eb0f52136513141773d90585349e374cb6d052::" providerId="AD" clId="Web-{70B5CBDC-0B15-A9C1-13BB-80098D081C67}" dt="2022-11-07T18:17:28.032" v="1262" actId="20577"/>
          <ac:spMkLst>
            <pc:docMk/>
            <pc:sldMk cId="4250389922" sldId="2147347808"/>
            <ac:spMk id="3" creationId="{6950C2A9-BA83-A54F-8005-B98DC2E0EE03}"/>
          </ac:spMkLst>
        </pc:spChg>
      </pc:sldChg>
      <pc:sldChg chg="addSp delSp modSp modNotes">
        <pc:chgData name="Usuario invitado" userId="S::urn:spo:anon#83c55cb899df4f82bacd7ad870eb0f52136513141773d90585349e374cb6d052::" providerId="AD" clId="Web-{70B5CBDC-0B15-A9C1-13BB-80098D081C67}" dt="2022-11-07T18:28:32.537" v="1531"/>
        <pc:sldMkLst>
          <pc:docMk/>
          <pc:sldMk cId="1270641498" sldId="2147347809"/>
        </pc:sldMkLst>
        <pc:spChg chg="mod">
          <ac:chgData name="Usuario invitado" userId="S::urn:spo:anon#83c55cb899df4f82bacd7ad870eb0f52136513141773d90585349e374cb6d052::" providerId="AD" clId="Web-{70B5CBDC-0B15-A9C1-13BB-80098D081C67}" dt="2022-11-07T18:11:33.802" v="926" actId="20577"/>
          <ac:spMkLst>
            <pc:docMk/>
            <pc:sldMk cId="1270641498" sldId="2147347809"/>
            <ac:spMk id="3" creationId="{6950C2A9-BA83-A54F-8005-B98DC2E0EE03}"/>
          </ac:spMkLst>
        </pc:spChg>
        <pc:spChg chg="del">
          <ac:chgData name="Usuario invitado" userId="S::urn:spo:anon#83c55cb899df4f82bacd7ad870eb0f52136513141773d90585349e374cb6d052::" providerId="AD" clId="Web-{70B5CBDC-0B15-A9C1-13BB-80098D081C67}" dt="2022-11-07T18:02:43.677" v="749"/>
          <ac:spMkLst>
            <pc:docMk/>
            <pc:sldMk cId="1270641498" sldId="2147347809"/>
            <ac:spMk id="5" creationId="{B0C13802-4408-5CD1-5C08-AE01733C0C1E}"/>
          </ac:spMkLst>
        </pc:spChg>
        <pc:spChg chg="add mod">
          <ac:chgData name="Usuario invitado" userId="S::urn:spo:anon#83c55cb899df4f82bacd7ad870eb0f52136513141773d90585349e374cb6d052::" providerId="AD" clId="Web-{70B5CBDC-0B15-A9C1-13BB-80098D081C67}" dt="2022-11-07T18:11:09.505" v="910" actId="20577"/>
          <ac:spMkLst>
            <pc:docMk/>
            <pc:sldMk cId="1270641498" sldId="2147347809"/>
            <ac:spMk id="7" creationId="{42C6CB7B-7592-0086-3068-F6FF9E4A5177}"/>
          </ac:spMkLst>
        </pc:spChg>
        <pc:picChg chg="mod">
          <ac:chgData name="Usuario invitado" userId="S::urn:spo:anon#83c55cb899df4f82bacd7ad870eb0f52136513141773d90585349e374cb6d052::" providerId="AD" clId="Web-{70B5CBDC-0B15-A9C1-13BB-80098D081C67}" dt="2022-11-07T18:02:47.505" v="751" actId="1076"/>
          <ac:picMkLst>
            <pc:docMk/>
            <pc:sldMk cId="1270641498" sldId="2147347809"/>
            <ac:picMk id="6" creationId="{FF1293C1-CCB0-01B1-14AE-98E0305915E2}"/>
          </ac:picMkLst>
        </pc:picChg>
      </pc:sldChg>
      <pc:sldChg chg="addSp delSp modSp modNotes">
        <pc:chgData name="Usuario invitado" userId="S::urn:spo:anon#83c55cb899df4f82bacd7ad870eb0f52136513141773d90585349e374cb6d052::" providerId="AD" clId="Web-{70B5CBDC-0B15-A9C1-13BB-80098D081C67}" dt="2022-11-07T18:28:40.272" v="1533"/>
        <pc:sldMkLst>
          <pc:docMk/>
          <pc:sldMk cId="3033792799" sldId="2147347810"/>
        </pc:sldMkLst>
        <pc:spChg chg="mod">
          <ac:chgData name="Usuario invitado" userId="S::urn:spo:anon#83c55cb899df4f82bacd7ad870eb0f52136513141773d90585349e374cb6d052::" providerId="AD" clId="Web-{70B5CBDC-0B15-A9C1-13BB-80098D081C67}" dt="2022-11-07T18:17:13.329" v="1258" actId="20577"/>
          <ac:spMkLst>
            <pc:docMk/>
            <pc:sldMk cId="3033792799" sldId="2147347810"/>
            <ac:spMk id="3" creationId="{6950C2A9-BA83-A54F-8005-B98DC2E0EE03}"/>
          </ac:spMkLst>
        </pc:spChg>
        <pc:spChg chg="add del">
          <ac:chgData name="Usuario invitado" userId="S::urn:spo:anon#83c55cb899df4f82bacd7ad870eb0f52136513141773d90585349e374cb6d052::" providerId="AD" clId="Web-{70B5CBDC-0B15-A9C1-13BB-80098D081C67}" dt="2022-11-07T18:17:09.157" v="1250"/>
          <ac:spMkLst>
            <pc:docMk/>
            <pc:sldMk cId="3033792799" sldId="2147347810"/>
            <ac:spMk id="5" creationId="{B7B100DE-6AFD-5FCA-1E30-3385F80052E0}"/>
          </ac:spMkLst>
        </pc:spChg>
        <pc:spChg chg="add del mod">
          <ac:chgData name="Usuario invitado" userId="S::urn:spo:anon#83c55cb899df4f82bacd7ad870eb0f52136513141773d90585349e374cb6d052::" providerId="AD" clId="Web-{70B5CBDC-0B15-A9C1-13BB-80098D081C67}" dt="2022-11-07T18:16:58.031" v="1246"/>
          <ac:spMkLst>
            <pc:docMk/>
            <pc:sldMk cId="3033792799" sldId="2147347810"/>
            <ac:spMk id="6" creationId="{6D9751A5-A80F-09B8-F4EF-AFC2E21CE2C5}"/>
          </ac:spMkLst>
        </pc:spChg>
        <pc:spChg chg="add del">
          <ac:chgData name="Usuario invitado" userId="S::urn:spo:anon#83c55cb899df4f82bacd7ad870eb0f52136513141773d90585349e374cb6d052::" providerId="AD" clId="Web-{70B5CBDC-0B15-A9C1-13BB-80098D081C67}" dt="2022-11-07T18:17:06.891" v="1249"/>
          <ac:spMkLst>
            <pc:docMk/>
            <pc:sldMk cId="3033792799" sldId="2147347810"/>
            <ac:spMk id="8" creationId="{CD1130A7-19EC-A180-D578-5900D4DCA86D}"/>
          </ac:spMkLst>
        </pc:spChg>
        <pc:spChg chg="add">
          <ac:chgData name="Usuario invitado" userId="S::urn:spo:anon#83c55cb899df4f82bacd7ad870eb0f52136513141773d90585349e374cb6d052::" providerId="AD" clId="Web-{70B5CBDC-0B15-A9C1-13BB-80098D081C67}" dt="2022-11-07T18:17:09.829" v="1251"/>
          <ac:spMkLst>
            <pc:docMk/>
            <pc:sldMk cId="3033792799" sldId="2147347810"/>
            <ac:spMk id="9" creationId="{C112DDAF-F23A-1A99-87AB-56E6C27EDFFF}"/>
          </ac:spMkLst>
        </pc:spChg>
      </pc:sldChg>
      <pc:sldChg chg="modSp">
        <pc:chgData name="Usuario invitado" userId="S::urn:spo:anon#83c55cb899df4f82bacd7ad870eb0f52136513141773d90585349e374cb6d052::" providerId="AD" clId="Web-{70B5CBDC-0B15-A9C1-13BB-80098D081C67}" dt="2022-11-07T18:17:36.236" v="1267" actId="20577"/>
        <pc:sldMkLst>
          <pc:docMk/>
          <pc:sldMk cId="2525229538" sldId="2147347811"/>
        </pc:sldMkLst>
        <pc:spChg chg="mod">
          <ac:chgData name="Usuario invitado" userId="S::urn:spo:anon#83c55cb899df4f82bacd7ad870eb0f52136513141773d90585349e374cb6d052::" providerId="AD" clId="Web-{70B5CBDC-0B15-A9C1-13BB-80098D081C67}" dt="2022-11-07T18:17:36.236" v="1267" actId="20577"/>
          <ac:spMkLst>
            <pc:docMk/>
            <pc:sldMk cId="2525229538" sldId="2147347811"/>
            <ac:spMk id="3" creationId="{6950C2A9-BA83-A54F-8005-B98DC2E0EE03}"/>
          </ac:spMkLst>
        </pc:spChg>
      </pc:sldChg>
      <pc:sldChg chg="addSp delSp modSp modNotes">
        <pc:chgData name="Usuario invitado" userId="S::urn:spo:anon#83c55cb899df4f82bacd7ad870eb0f52136513141773d90585349e374cb6d052::" providerId="AD" clId="Web-{70B5CBDC-0B15-A9C1-13BB-80098D081C67}" dt="2022-11-07T18:28:46.147" v="1534"/>
        <pc:sldMkLst>
          <pc:docMk/>
          <pc:sldMk cId="577188580" sldId="2147347812"/>
        </pc:sldMkLst>
        <pc:spChg chg="mod">
          <ac:chgData name="Usuario invitado" userId="S::urn:spo:anon#83c55cb899df4f82bacd7ad870eb0f52136513141773d90585349e374cb6d052::" providerId="AD" clId="Web-{70B5CBDC-0B15-A9C1-13BB-80098D081C67}" dt="2022-11-07T18:18:04.424" v="1283" actId="20577"/>
          <ac:spMkLst>
            <pc:docMk/>
            <pc:sldMk cId="577188580" sldId="2147347812"/>
            <ac:spMk id="3" creationId="{6950C2A9-BA83-A54F-8005-B98DC2E0EE03}"/>
          </ac:spMkLst>
        </pc:spChg>
        <pc:spChg chg="del">
          <ac:chgData name="Usuario invitado" userId="S::urn:spo:anon#83c55cb899df4f82bacd7ad870eb0f52136513141773d90585349e374cb6d052::" providerId="AD" clId="Web-{70B5CBDC-0B15-A9C1-13BB-80098D081C67}" dt="2022-11-07T18:19:53.224" v="1312"/>
          <ac:spMkLst>
            <pc:docMk/>
            <pc:sldMk cId="577188580" sldId="2147347812"/>
            <ac:spMk id="5" creationId="{B7B100DE-6AFD-5FCA-1E30-3385F80052E0}"/>
          </ac:spMkLst>
        </pc:spChg>
        <pc:spChg chg="add mod">
          <ac:chgData name="Usuario invitado" userId="S::urn:spo:anon#83c55cb899df4f82bacd7ad870eb0f52136513141773d90585349e374cb6d052::" providerId="AD" clId="Web-{70B5CBDC-0B15-A9C1-13BB-80098D081C67}" dt="2022-11-07T18:22:12.541" v="1406" actId="20577"/>
          <ac:spMkLst>
            <pc:docMk/>
            <pc:sldMk cId="577188580" sldId="2147347812"/>
            <ac:spMk id="7" creationId="{9B3BF9FF-9226-E2C7-5B5D-30A79A7413D7}"/>
          </ac:spMkLst>
        </pc:spChg>
        <pc:spChg chg="add del mod">
          <ac:chgData name="Usuario invitado" userId="S::urn:spo:anon#83c55cb899df4f82bacd7ad870eb0f52136513141773d90585349e374cb6d052::" providerId="AD" clId="Web-{70B5CBDC-0B15-A9C1-13BB-80098D081C67}" dt="2022-11-07T18:20:20.303" v="1330"/>
          <ac:spMkLst>
            <pc:docMk/>
            <pc:sldMk cId="577188580" sldId="2147347812"/>
            <ac:spMk id="8" creationId="{EB93E067-FE7B-74B5-0729-339F631A8F53}"/>
          </ac:spMkLst>
        </pc:spChg>
        <pc:picChg chg="add del mod">
          <ac:chgData name="Usuario invitado" userId="S::urn:spo:anon#83c55cb899df4f82bacd7ad870eb0f52136513141773d90585349e374cb6d052::" providerId="AD" clId="Web-{70B5CBDC-0B15-A9C1-13BB-80098D081C67}" dt="2022-11-07T18:21:48.572" v="1401" actId="14100"/>
          <ac:picMkLst>
            <pc:docMk/>
            <pc:sldMk cId="577188580" sldId="2147347812"/>
            <ac:picMk id="6" creationId="{A93A490F-902F-507F-F441-9EBE3BF63740}"/>
          </ac:picMkLst>
        </pc:picChg>
      </pc:sldChg>
      <pc:sldChg chg="addSp delSp modSp modNotes">
        <pc:chgData name="Usuario invitado" userId="S::urn:spo:anon#83c55cb899df4f82bacd7ad870eb0f52136513141773d90585349e374cb6d052::" providerId="AD" clId="Web-{70B5CBDC-0B15-A9C1-13BB-80098D081C67}" dt="2022-11-07T18:28:46.350" v="1535"/>
        <pc:sldMkLst>
          <pc:docMk/>
          <pc:sldMk cId="1497430613" sldId="2147347813"/>
        </pc:sldMkLst>
        <pc:spChg chg="del">
          <ac:chgData name="Usuario invitado" userId="S::urn:spo:anon#83c55cb899df4f82bacd7ad870eb0f52136513141773d90585349e374cb6d052::" providerId="AD" clId="Web-{70B5CBDC-0B15-A9C1-13BB-80098D081C67}" dt="2022-11-07T18:22:19.276" v="1407"/>
          <ac:spMkLst>
            <pc:docMk/>
            <pc:sldMk cId="1497430613" sldId="2147347813"/>
            <ac:spMk id="5" creationId="{B7B100DE-6AFD-5FCA-1E30-3385F80052E0}"/>
          </ac:spMkLst>
        </pc:spChg>
        <pc:spChg chg="add mod">
          <ac:chgData name="Usuario invitado" userId="S::urn:spo:anon#83c55cb899df4f82bacd7ad870eb0f52136513141773d90585349e374cb6d052::" providerId="AD" clId="Web-{70B5CBDC-0B15-A9C1-13BB-80098D081C67}" dt="2022-11-07T18:23:36.872" v="1436" actId="20577"/>
          <ac:spMkLst>
            <pc:docMk/>
            <pc:sldMk cId="1497430613" sldId="2147347813"/>
            <ac:spMk id="7" creationId="{548124A6-08FF-364C-50ED-443FA49ACFC9}"/>
          </ac:spMkLst>
        </pc:spChg>
        <pc:spChg chg="add mod">
          <ac:chgData name="Usuario invitado" userId="S::urn:spo:anon#83c55cb899df4f82bacd7ad870eb0f52136513141773d90585349e374cb6d052::" providerId="AD" clId="Web-{70B5CBDC-0B15-A9C1-13BB-80098D081C67}" dt="2022-11-07T18:25:32.313" v="1519" actId="20577"/>
          <ac:spMkLst>
            <pc:docMk/>
            <pc:sldMk cId="1497430613" sldId="2147347813"/>
            <ac:spMk id="8" creationId="{1B5CEBC5-B096-BD65-B6EB-3C22FEB58D09}"/>
          </ac:spMkLst>
        </pc:spChg>
      </pc:sldChg>
      <pc:sldChg chg="modNotes">
        <pc:chgData name="Usuario invitado" userId="S::urn:spo:anon#83c55cb899df4f82bacd7ad870eb0f52136513141773d90585349e374cb6d052::" providerId="AD" clId="Web-{70B5CBDC-0B15-A9C1-13BB-80098D081C67}" dt="2022-11-07T18:28:49.397" v="1536"/>
        <pc:sldMkLst>
          <pc:docMk/>
          <pc:sldMk cId="54311486" sldId="2147347814"/>
        </pc:sldMkLst>
      </pc:sldChg>
      <pc:sldChg chg="modNotes">
        <pc:chgData name="Usuario invitado" userId="S::urn:spo:anon#83c55cb899df4f82bacd7ad870eb0f52136513141773d90585349e374cb6d052::" providerId="AD" clId="Web-{70B5CBDC-0B15-A9C1-13BB-80098D081C67}" dt="2022-11-07T18:28:52.663" v="1537"/>
        <pc:sldMkLst>
          <pc:docMk/>
          <pc:sldMk cId="2196217069" sldId="2147347816"/>
        </pc:sldMkLst>
      </pc:sldChg>
      <pc:sldChg chg="addSp delSp modSp add del replId">
        <pc:chgData name="Usuario invitado" userId="S::urn:spo:anon#83c55cb899df4f82bacd7ad870eb0f52136513141773d90585349e374cb6d052::" providerId="AD" clId="Web-{70B5CBDC-0B15-A9C1-13BB-80098D081C67}" dt="2022-11-07T18:18:53.160" v="1299"/>
        <pc:sldMkLst>
          <pc:docMk/>
          <pc:sldMk cId="1895175508" sldId="2147347817"/>
        </pc:sldMkLst>
        <pc:spChg chg="add del">
          <ac:chgData name="Usuario invitado" userId="S::urn:spo:anon#83c55cb899df4f82bacd7ad870eb0f52136513141773d90585349e374cb6d052::" providerId="AD" clId="Web-{70B5CBDC-0B15-A9C1-13BB-80098D081C67}" dt="2022-11-07T18:18:44.878" v="1296"/>
          <ac:spMkLst>
            <pc:docMk/>
            <pc:sldMk cId="1895175508" sldId="2147347817"/>
            <ac:spMk id="5" creationId="{B7B100DE-6AFD-5FCA-1E30-3385F80052E0}"/>
          </ac:spMkLst>
        </pc:spChg>
        <pc:spChg chg="add del">
          <ac:chgData name="Usuario invitado" userId="S::urn:spo:anon#83c55cb899df4f82bacd7ad870eb0f52136513141773d90585349e374cb6d052::" providerId="AD" clId="Web-{70B5CBDC-0B15-A9C1-13BB-80098D081C67}" dt="2022-11-07T18:18:51.676" v="1298"/>
          <ac:spMkLst>
            <pc:docMk/>
            <pc:sldMk cId="1895175508" sldId="2147347817"/>
            <ac:spMk id="7" creationId="{9B3BF9FF-9226-E2C7-5B5D-30A79A7413D7}"/>
          </ac:spMkLst>
        </pc:spChg>
        <pc:picChg chg="add del mod">
          <ac:chgData name="Usuario invitado" userId="S::urn:spo:anon#83c55cb899df4f82bacd7ad870eb0f52136513141773d90585349e374cb6d052::" providerId="AD" clId="Web-{70B5CBDC-0B15-A9C1-13BB-80098D081C67}" dt="2022-11-07T18:18:47.394" v="1297"/>
          <ac:picMkLst>
            <pc:docMk/>
            <pc:sldMk cId="1895175508" sldId="2147347817"/>
            <ac:picMk id="4" creationId="{942AA30A-8F0F-0626-A92F-F06015828564}"/>
          </ac:picMkLst>
        </pc:picChg>
      </pc:sldChg>
    </pc:docChg>
  </pc:docChgLst>
  <pc:docChgLst>
    <pc:chgData name="Daniel Velerdas Sedano" userId="235ccc08-5ab3-4cc5-b308-15beb5d13692" providerId="ADAL" clId="{DE9CB549-0F1E-49C2-8FA1-0CF31CEAB941}"/>
    <pc:docChg chg="addSld delSld modSld">
      <pc:chgData name="Daniel Velerdas Sedano" userId="235ccc08-5ab3-4cc5-b308-15beb5d13692" providerId="ADAL" clId="{DE9CB549-0F1E-49C2-8FA1-0CF31CEAB941}" dt="2022-11-04T07:54:34.649" v="1" actId="47"/>
      <pc:docMkLst>
        <pc:docMk/>
      </pc:docMkLst>
      <pc:sldChg chg="del">
        <pc:chgData name="Daniel Velerdas Sedano" userId="235ccc08-5ab3-4cc5-b308-15beb5d13692" providerId="ADAL" clId="{DE9CB549-0F1E-49C2-8FA1-0CF31CEAB941}" dt="2022-11-04T07:54:34.649" v="1" actId="47"/>
        <pc:sldMkLst>
          <pc:docMk/>
          <pc:sldMk cId="0" sldId="2147347740"/>
        </pc:sldMkLst>
      </pc:sldChg>
      <pc:sldChg chg="add">
        <pc:chgData name="Daniel Velerdas Sedano" userId="235ccc08-5ab3-4cc5-b308-15beb5d13692" providerId="ADAL" clId="{DE9CB549-0F1E-49C2-8FA1-0CF31CEAB941}" dt="2022-11-04T07:54:32.584" v="0"/>
        <pc:sldMkLst>
          <pc:docMk/>
          <pc:sldMk cId="1187863552" sldId="21473477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530F359-1853-4DFB-9457-7E3BAB453B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a:extLst>
              <a:ext uri="{FF2B5EF4-FFF2-40B4-BE49-F238E27FC236}">
                <a16:creationId xmlns:a16="http://schemas.microsoft.com/office/drawing/2014/main" id="{CAD4E166-5129-4C23-9419-3F1009E6B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9C501E-DF51-409D-9F82-38A7EF519BAD}" type="datetimeFigureOut">
              <a:rPr lang="es-ES" smtClean="0"/>
              <a:t>11/11/2022</a:t>
            </a:fld>
            <a:endParaRPr lang="es-ES" dirty="0"/>
          </a:p>
        </p:txBody>
      </p:sp>
      <p:sp>
        <p:nvSpPr>
          <p:cNvPr id="4" name="Marcador de pie de página 3">
            <a:extLst>
              <a:ext uri="{FF2B5EF4-FFF2-40B4-BE49-F238E27FC236}">
                <a16:creationId xmlns:a16="http://schemas.microsoft.com/office/drawing/2014/main" id="{51681F5C-DC28-4044-9996-CE9139B2CB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a:extLst>
              <a:ext uri="{FF2B5EF4-FFF2-40B4-BE49-F238E27FC236}">
                <a16:creationId xmlns:a16="http://schemas.microsoft.com/office/drawing/2014/main" id="{6BFB7DEF-30CA-4645-85E1-029ED260C3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1BE10E-A468-48AE-AB3C-56A459F98CBB}" type="slidenum">
              <a:rPr lang="es-ES" smtClean="0"/>
              <a:t>‹Nº›</a:t>
            </a:fld>
            <a:endParaRPr lang="es-ES" dirty="0"/>
          </a:p>
        </p:txBody>
      </p:sp>
    </p:spTree>
    <p:extLst>
      <p:ext uri="{BB962C8B-B14F-4D97-AF65-F5344CB8AC3E}">
        <p14:creationId xmlns:p14="http://schemas.microsoft.com/office/powerpoint/2010/main" val="3129390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44181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 name="Google Shape;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51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46161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71397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092515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349420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96761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a:p>
          <a:p>
            <a:pPr>
              <a:buNone/>
            </a:pPr>
            <a:endParaRPr lang="en-US"/>
          </a:p>
        </p:txBody>
      </p:sp>
    </p:spTree>
    <p:extLst>
      <p:ext uri="{BB962C8B-B14F-4D97-AF65-F5344CB8AC3E}">
        <p14:creationId xmlns:p14="http://schemas.microsoft.com/office/powerpoint/2010/main" val="1603354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101125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725445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r>
              <a:rPr lang="en-US"/>
              <a:t>● As API call is processed, it travels through flows and executes policies attached to those flows. </a:t>
            </a:r>
            <a:endParaRPr lang="es-ES"/>
          </a:p>
          <a:p>
            <a:pPr>
              <a:buNone/>
            </a:pPr>
            <a:r>
              <a:rPr lang="en-US"/>
              <a:t>● Evaluation order: </a:t>
            </a:r>
            <a:endParaRPr lang="es-ES"/>
          </a:p>
          <a:p>
            <a:pPr>
              <a:buNone/>
            </a:pPr>
            <a:r>
              <a:rPr lang="en-US"/>
              <a:t>○ Proxy Endpoint Request </a:t>
            </a:r>
            <a:endParaRPr lang="es-ES"/>
          </a:p>
          <a:p>
            <a:pPr>
              <a:buNone/>
            </a:pPr>
            <a:r>
              <a:rPr lang="en-US"/>
              <a:t>○ Route Rules </a:t>
            </a:r>
            <a:endParaRPr lang="es-ES"/>
          </a:p>
          <a:p>
            <a:pPr>
              <a:buNone/>
            </a:pPr>
            <a:r>
              <a:rPr lang="en-US"/>
              <a:t>○ Target Endpoint Request </a:t>
            </a:r>
            <a:endParaRPr lang="es-ES"/>
          </a:p>
          <a:p>
            <a:pPr>
              <a:buNone/>
            </a:pPr>
            <a:r>
              <a:rPr lang="en-US"/>
              <a:t>○ Request sent to target, and response received </a:t>
            </a:r>
            <a:endParaRPr lang="es-ES"/>
          </a:p>
          <a:p>
            <a:pPr>
              <a:buNone/>
            </a:pPr>
            <a:r>
              <a:rPr lang="en-US"/>
              <a:t>○ Target Endpoint Response </a:t>
            </a:r>
            <a:endParaRPr lang="es-ES"/>
          </a:p>
          <a:p>
            <a:pPr>
              <a:buNone/>
            </a:pPr>
            <a:r>
              <a:rPr lang="en-US"/>
              <a:t>○ Proxy Endpoint Response </a:t>
            </a:r>
            <a:endParaRPr lang="es-ES"/>
          </a:p>
          <a:p>
            <a:pPr>
              <a:buNone/>
            </a:pPr>
            <a:endParaRPr lang="en-US"/>
          </a:p>
        </p:txBody>
      </p:sp>
    </p:spTree>
    <p:extLst>
      <p:ext uri="{BB962C8B-B14F-4D97-AF65-F5344CB8AC3E}">
        <p14:creationId xmlns:p14="http://schemas.microsoft.com/office/powerpoint/2010/main" val="351971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0206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1102a4fd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102a4fd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625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0ff750e01d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0ff750e01d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780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0027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0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0ff750e01d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0ff750e01d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292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just"/>
            <a:r>
              <a:rPr lang="en-US" dirty="0">
                <a:latin typeface="+mn-lt"/>
              </a:rPr>
              <a:t>Runtime Gateway sits in the critical path of runtime traffic. The gateway's main component is the Message Processor, which is responsible for executing APIs in response to API requests.</a:t>
            </a:r>
          </a:p>
          <a:p>
            <a:pPr algn="just"/>
            <a:r>
              <a:rPr lang="en-US" dirty="0">
                <a:latin typeface="+mn-lt"/>
              </a:rPr>
              <a:t>Data used by APIs during runtime is stored in the runtime data store. This includes API keys, OAuth tokens, cache, and configuration. </a:t>
            </a:r>
          </a:p>
          <a:p>
            <a:pPr algn="just"/>
            <a:r>
              <a:rPr lang="en-US" dirty="0">
                <a:latin typeface="+mn-lt"/>
              </a:rPr>
              <a:t>As APIs are executed by a Message Processor, analytics events are generated and</a:t>
            </a:r>
          </a:p>
          <a:p>
            <a:pPr algn="just"/>
            <a:r>
              <a:rPr lang="en-US" dirty="0">
                <a:latin typeface="+mn-lt"/>
              </a:rPr>
              <a:t>processed asynchronously. These events reveal a wealth of information about APIs, apps, and backend system calls, and are used for analytics reports and visualization. </a:t>
            </a:r>
          </a:p>
          <a:p>
            <a:pPr algn="just"/>
            <a:r>
              <a:rPr lang="en-US" dirty="0">
                <a:latin typeface="+mn-lt"/>
              </a:rPr>
              <a:t>The Apigee API is used to manage the API platform. The API is used to deploy and </a:t>
            </a:r>
            <a:r>
              <a:rPr lang="es-ES" dirty="0">
                <a:latin typeface="+mn-lt"/>
              </a:rPr>
              <a:t>undeploy</a:t>
            </a:r>
            <a:r>
              <a:rPr lang="en-US" dirty="0">
                <a:latin typeface="+mn-lt"/>
              </a:rPr>
              <a:t> API proxy revisions, monitor APIs, configure environments, manage users, and more.</a:t>
            </a:r>
          </a:p>
          <a:p>
            <a:pPr algn="just"/>
            <a:r>
              <a:rPr lang="en-US" dirty="0">
                <a:latin typeface="+mn-lt"/>
              </a:rPr>
              <a:t>The Apigee Console, the developer portal, and other management processes use the Apigee API. The Apigee API is also fully documented and available to customers. Developers and operations teams make use of this API for automation, such as continuous integration/continuous deployment, or CI/CD.</a:t>
            </a:r>
            <a:endParaRPr lang="es-ES" dirty="0">
              <a:latin typeface="+mn-lt"/>
            </a:endParaRPr>
          </a:p>
          <a:p>
            <a:endParaRPr lang="es-ES" dirty="0"/>
          </a:p>
        </p:txBody>
      </p:sp>
    </p:spTree>
    <p:extLst>
      <p:ext uri="{BB962C8B-B14F-4D97-AF65-F5344CB8AC3E}">
        <p14:creationId xmlns:p14="http://schemas.microsoft.com/office/powerpoint/2010/main" val="82336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0ff750e01d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0ff750e01d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1765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0ff750e01d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0ff750e01d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843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19049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60501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08651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E8E7A-2E6B-49C4-807D-FC27B4C849E4}"/>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B76F08F-B71C-4D22-9AC4-7497F67F987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075F568F-B577-4C59-9F68-0D3E4627CF9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737FEB-2C35-44CA-ACE2-5901C4180BC0}"/>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AF519A48-18F8-44AD-8C18-40B7772C1C9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96A7CC82-CB9D-4F2D-9BFF-05C19A605C38}"/>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366660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0144C-B047-4E8C-A942-64379B38213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2A10FFA-D248-43D6-99BA-40BDC824CFA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BD4934-E7E2-408C-AF00-6B49EAAFF430}"/>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D8073BD2-CADC-481B-B1F6-26551D45A733}"/>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543CB8F2-770F-471A-839B-D1AA88E1673B}"/>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925535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EE23729-1300-4645-87D4-CAD72158382D}"/>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840CE1B-594E-4DCF-AFCA-AA8970E54E90}"/>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CC88495-16D6-4DF8-8DD1-20AFBA5AC4F9}"/>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27F59178-88A6-4E6F-8AE2-1888BD4A5369}"/>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AF2FF3D-91B8-4089-8246-7C0B9586BE30}"/>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195464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912BB-7825-4066-99D3-75F80AB30A7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9D4D348-318F-4ACC-A36F-733EB14EBD4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F974077-C5ED-40F7-8002-627E22BFE215}"/>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C9EC3B3A-39BC-4AA7-9DE4-9E835AD13E7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513AE8C-E810-47DB-AD44-6E8F59EE371C}"/>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3164147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24677-272F-49DE-9C4D-E2E9B5A3677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97CCE1-76D5-4BA1-BB84-2DDD6D2E30A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09B3927-2D99-4826-9CA1-02307CF1A542}"/>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C3DDA09B-666A-4E4A-95FE-66D74101E433}"/>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A193DEA-A776-4245-B0F4-AE43B4451BB9}"/>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2195049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7BAE6-522F-4638-BF0F-444D28317642}"/>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F1076D-6AC8-49BF-A30A-98568F3B0127}"/>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B2173D4-20D6-4E00-815C-F47E6CEAB9FD}"/>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B21F068A-F543-4D72-92F4-2A7A8067FBD6}"/>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8F4A5DBF-2576-4232-819E-EBBDB62E0C82}"/>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2989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FA94B-6C11-4C65-84DC-3993A8819C9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E7FEABF-DCE4-40DF-BA62-1EB0A137C14A}"/>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4A44FC9-E142-4722-97ED-FDFDA8844C76}"/>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DC58EA3-2E1C-4BE3-83E9-BBB8F7BD5F09}"/>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5599B057-6E45-4EC0-98D2-BA94AECEAA7C}"/>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D4046C8-DDB7-4BE5-814A-00D79E21E9C0}"/>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1129615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1BDD3C-A6FF-446F-B21F-AF11BD269356}"/>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08B52A1-443D-4408-AB0C-B53C63F252A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05C336C-0750-4D7D-8653-8B1CEBEA6AD1}"/>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BFF53BB-F949-476F-B771-D53B067DD4A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ECC57BD-BF36-48C1-901F-05020B1C1C00}"/>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23BCC08-0226-4F31-8E53-49EC7506ED91}"/>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8" name="Marcador de pie de página 7">
            <a:extLst>
              <a:ext uri="{FF2B5EF4-FFF2-40B4-BE49-F238E27FC236}">
                <a16:creationId xmlns:a16="http://schemas.microsoft.com/office/drawing/2014/main" id="{8EB811B3-6017-43D9-BB21-313FB55653E3}"/>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A1201987-F1FF-41AF-AB0B-75E3FC137006}"/>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2679814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96B26-84A0-41AD-85C7-EFFEE7845AA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3F5B85F-A508-437D-8FE9-B02290A8E89C}"/>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4" name="Marcador de pie de página 3">
            <a:extLst>
              <a:ext uri="{FF2B5EF4-FFF2-40B4-BE49-F238E27FC236}">
                <a16:creationId xmlns:a16="http://schemas.microsoft.com/office/drawing/2014/main" id="{9FBDEBD7-2607-4A22-932A-305373A18C4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47003F52-C65E-4589-AAF6-AC00974D6C76}"/>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3414597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0E8FB71-869C-4054-9E31-AB035A8DCD4F}"/>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3" name="Marcador de pie de página 2">
            <a:extLst>
              <a:ext uri="{FF2B5EF4-FFF2-40B4-BE49-F238E27FC236}">
                <a16:creationId xmlns:a16="http://schemas.microsoft.com/office/drawing/2014/main" id="{4BC8379A-639E-4D8F-8C03-7055BB2FC1A1}"/>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D3F432A1-523C-431B-9E8C-156B1A4533DB}"/>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2719848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24EA2-030A-4FA6-A5E6-630915DAFFD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44F53B1-B9B5-40DA-864D-372B8A7C419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DB7C06F-B86A-4053-9841-463DA2FA1689}"/>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11BE14EB-31AE-41CF-BD43-EDC7E7A3162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769EECF-C7FD-4101-800C-92F395A0B50E}"/>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2458882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87ED0-8B8E-4155-980C-030D9EC0C0D0}"/>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E719034-1212-4D9E-8101-96E20AC0263B}"/>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6A4A2AA-3ECA-4165-9D0E-93FFCF0D373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3CFC496-7EDA-4402-BA5E-E159BCE0530F}"/>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A8BD7506-01B3-4615-BB03-CCF8EB6D64CA}"/>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51F2025F-C3F9-4B87-B9CF-56D8587DC47E}"/>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312807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EF168-1BA6-4DDE-94EA-094BECC6E982}"/>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E182F24-60E7-4D49-8CF5-B4EE709301F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1910A70B-51DC-4B84-BEF5-DCE5C1FDE44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E19F11-CD58-4C7B-A128-2FB87C399608}"/>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EDBA61CE-D87F-47D5-962B-C7044AF5DC9F}"/>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12366854-1725-4124-B62B-EFF2600AA5AA}"/>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195132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1A621-1042-48DE-A297-4B5B4750B93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8E0B844-A5E3-4143-BD72-B5FF9B26113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0626560-8FF7-48D1-A5C3-F8DA9B45AACD}"/>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20D19DBA-DA19-4A0A-9C4A-239C99055C64}"/>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90E758FB-844E-44A3-A53C-879E7698E5DE}"/>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2810777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73A87B-8C74-4E14-AEC7-887F73EA3AEA}"/>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08037D5-C5B8-4D72-80D2-DC7DAAE66009}"/>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E36B6E-9779-4C36-B3D5-9684B1090F4C}"/>
              </a:ext>
            </a:extLst>
          </p:cNvPr>
          <p:cNvSpPr>
            <a:spLocks noGrp="1"/>
          </p:cNvSpPr>
          <p:nvPr>
            <p:ph type="dt" sz="half" idx="10"/>
          </p:nvPr>
        </p:nvSpPr>
        <p:spPr/>
        <p:txBody>
          <a:body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397A51F3-8589-47CA-BC50-6E5922DD6D6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BD09EFAB-2D56-4F6F-8FB4-B5E27B44F847}"/>
              </a:ext>
            </a:extLst>
          </p:cNvPr>
          <p:cNvSpPr>
            <a:spLocks noGrp="1"/>
          </p:cNvSpPr>
          <p:nvPr>
            <p:ph type="sldNum" sz="quarter" idx="12"/>
          </p:nvPr>
        </p:nvSpPr>
        <p:spPr/>
        <p:txBody>
          <a:bodyPr/>
          <a:lstStyle/>
          <a:p>
            <a:fld id="{08CC5543-19E3-41F3-B94B-AE88461EB146}" type="slidenum">
              <a:rPr lang="es-ES" smtClean="0"/>
              <a:t>‹Nº›</a:t>
            </a:fld>
            <a:endParaRPr lang="es-ES" dirty="0"/>
          </a:p>
        </p:txBody>
      </p:sp>
    </p:spTree>
    <p:extLst>
      <p:ext uri="{BB962C8B-B14F-4D97-AF65-F5344CB8AC3E}">
        <p14:creationId xmlns:p14="http://schemas.microsoft.com/office/powerpoint/2010/main" val="912706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85468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8781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999921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048406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8985728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78952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B6FC6-52E1-455C-9B67-0C8AC583404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402AA4-5700-4981-9594-89FC8C5C1BD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730DFA-D26E-40A1-8609-C892D1D01E13}"/>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54A6AE57-D5AF-4020-9328-A6A7D149A0B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B738CA8-2FC6-48DD-BC48-41D78C1F3309}"/>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3997459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870055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r>
              <a:rPr lang="es-ES"/>
              <a:t>Inditex &lt;&gt; Axpe</a:t>
            </a:r>
          </a:p>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1876045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3701454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EDC27-E437-45E5-A09F-2ABDC487AC8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89CD2B7-EEF8-4F01-9DBF-49D34BBFD69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3783BEC-1AA5-488A-9830-54CA5EFC5758}"/>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39BA731B-B012-4F77-9809-78A7E54F9C1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C6E60CFC-DFF6-4F13-A070-9D25239CA808}"/>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1284166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4827-CABF-454B-AD82-E663356C65F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76CB39E-C8A7-4505-8C2A-881F2CC763E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64F4C6-74BA-4234-8750-6BA3F1160621}"/>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4CACBCCE-7C41-40CE-9250-3558DB3C9AB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E3C6FAD0-CFC9-4C81-AEE9-59D8E7E44011}"/>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3280545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07D85-D75C-41CB-9230-73A608D4A757}"/>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D6C997B-A7C9-4193-81A6-4DE3C97F13CB}"/>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425CFB7-4D08-4DCA-ADF5-ACF893FE2CFD}"/>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B623E672-9838-4CDD-80EB-A138FAEA1C9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A7EFF2EE-8875-46DF-A4F3-B5A1DE40129C}"/>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1357678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A73BB-68DC-4B92-9DCF-700977B251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D49DEA-53F1-4205-B791-41BF1278E393}"/>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0DC1284-DE0F-4132-A916-43FA10F8AB14}"/>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2242F18-4576-40EF-A3AE-F6CF51ADC532}"/>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85A55F26-6126-4F64-A874-E5FBA81904AC}"/>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E0D9BAD1-2A19-4F57-BBC2-CE56A2B1057A}"/>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1443473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7DE2C-5B68-47F8-80F5-A9A40EC95AA5}"/>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B26762-FFDA-4821-832D-8B0DF1818C3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A9D1259-6884-4DEE-AD50-9129DEFEB596}"/>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370C027-5CCE-453F-B139-7ED39A2716F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AA88E11-4250-4FB0-B97E-EBE14C7B80B2}"/>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C414EEC-C4E7-4EB0-A6EB-46D93CF1A239}"/>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8" name="Marcador de pie de página 7">
            <a:extLst>
              <a:ext uri="{FF2B5EF4-FFF2-40B4-BE49-F238E27FC236}">
                <a16:creationId xmlns:a16="http://schemas.microsoft.com/office/drawing/2014/main" id="{9773F497-7AD7-42B7-8458-819CA29BBA2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FEFF4E0E-3346-4CD0-ADD5-52785F247D18}"/>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21521871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84A9D-5A16-4603-A894-3504ED8F763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9B246EB-DEFD-4A84-ACA8-CB8DD52D4CA1}"/>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4" name="Marcador de pie de página 3">
            <a:extLst>
              <a:ext uri="{FF2B5EF4-FFF2-40B4-BE49-F238E27FC236}">
                <a16:creationId xmlns:a16="http://schemas.microsoft.com/office/drawing/2014/main" id="{2AC8E8CF-B6B6-4BC4-9F1B-69D173E6CAA1}"/>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8E726D12-46B8-4495-A2E8-7A0D56078A7E}"/>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34713076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E1F75CB-0EC8-46E9-ADFF-AC58263F72AB}"/>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3" name="Marcador de pie de página 2">
            <a:extLst>
              <a:ext uri="{FF2B5EF4-FFF2-40B4-BE49-F238E27FC236}">
                <a16:creationId xmlns:a16="http://schemas.microsoft.com/office/drawing/2014/main" id="{3A6F4F9F-09F3-4DBB-ACC9-D098291F5E46}"/>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08C9CBCB-885D-4393-9E19-5BD4B3236C25}"/>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11124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C2765-C23A-47FE-9049-63F8DBE400C0}"/>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87D1813-78CB-49BD-9D90-2FE036E054E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A099A6B-4CF4-4202-8CF2-C851C8E7957B}"/>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32F33759-5947-463B-AA7C-ED7584AEB75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9C9EE14-ADE6-47D5-99C3-2A3C7566BAF4}"/>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374245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85FCC8-8AF0-4269-9CF4-5F9C06354BE3}"/>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FAE2A9-979C-48E0-A72E-22A8A3CD3D2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077B5E-D2FE-45C0-B9AB-BB242BDF76A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166444-5E67-4B51-A0DD-6EFC10EC1895}"/>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EAAB029B-3299-4836-9E09-F6F6F34BDA03}"/>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176DEBB7-4798-4938-90E7-28FB6624AC22}"/>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1205771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DF797-83BF-4E67-AC54-692896FE71DD}"/>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0416C69-165E-4473-98F4-2D21FDA8FBD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0AA3930A-0DDE-458B-9A9E-68486A2E5ED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1A44E4D-0247-4C08-874B-5F92FE2B666A}"/>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7BF79C23-24B3-4A76-B733-EE62061FDF7A}"/>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BF6D624E-2FC7-402D-8257-BF89C1111583}"/>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38842131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2BA12-297B-4182-BD11-47DCFB8C648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27CA724-F4B0-476C-ABB2-48669257F51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4315AB7-F0C2-4837-958F-A4E93343EC2D}"/>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BE335E96-9C99-4385-BE73-1D40BBB89814}"/>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30663DCB-BF0A-4CFF-8A75-A47E52EBB5DE}"/>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33825749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95C87F3-FBFE-4A9F-91A6-EB591C35E93B}"/>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2F2FFB7-84CE-41E0-A753-064E2837E110}"/>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B2AE95-3184-472B-8CB4-EAEAAC1399EB}"/>
              </a:ext>
            </a:extLst>
          </p:cNvPr>
          <p:cNvSpPr>
            <a:spLocks noGrp="1"/>
          </p:cNvSpPr>
          <p:nvPr>
            <p:ph type="dt" sz="half" idx="10"/>
          </p:nvPr>
        </p:nvSpPr>
        <p:spPr/>
        <p:txBody>
          <a:body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1110244F-D79B-4EF1-BA4C-C77195645749}"/>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317AEE03-A63C-4634-9A8A-D6B2BF06C24A}"/>
              </a:ext>
            </a:extLst>
          </p:cNvPr>
          <p:cNvSpPr>
            <a:spLocks noGrp="1"/>
          </p:cNvSpPr>
          <p:nvPr>
            <p:ph type="sldNum" sz="quarter" idx="12"/>
          </p:nvPr>
        </p:nvSpPr>
        <p:spPr/>
        <p:txBody>
          <a:bodyPr/>
          <a:lstStyle/>
          <a:p>
            <a:fld id="{53EFDDAC-D0E3-45EF-B035-6C7A4538491F}" type="slidenum">
              <a:rPr lang="es-ES" smtClean="0"/>
              <a:t>‹Nº›</a:t>
            </a:fld>
            <a:endParaRPr lang="es-ES" dirty="0"/>
          </a:p>
        </p:txBody>
      </p:sp>
    </p:spTree>
    <p:extLst>
      <p:ext uri="{BB962C8B-B14F-4D97-AF65-F5344CB8AC3E}">
        <p14:creationId xmlns:p14="http://schemas.microsoft.com/office/powerpoint/2010/main" val="20233193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743169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0698812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42293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1209887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374967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53054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2C691E-A771-42E5-AD3A-F1BFA88D27F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3944003-35CF-49E3-AEE3-8AB91A0140DC}"/>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83E5612-2EBD-4E51-B6BA-10940473CBF2}"/>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94C182B-FF9D-4C2A-9DFD-6E453BD68075}"/>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BF71B189-F582-4EB9-914B-C98BDACF048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6CBA2FC2-8CB7-4FC5-97F7-9183A87356DD}"/>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419793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491893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r>
              <a:rPr lang="es-ES"/>
              <a:t>Inditex &lt;&gt; Axpe</a:t>
            </a:r>
          </a:p>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709307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2440540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r>
              <a:rPr lang="es-ES" dirty="0"/>
              <a:t>Axpe &lt;&lt;</a:t>
            </a:r>
          </a:p>
        </p:txBody>
      </p:sp>
    </p:spTree>
    <p:extLst>
      <p:ext uri="{BB962C8B-B14F-4D97-AF65-F5344CB8AC3E}">
        <p14:creationId xmlns:p14="http://schemas.microsoft.com/office/powerpoint/2010/main" val="11890199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31261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30049681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A7D47-4470-4A1A-BE80-B1FD821817DA}"/>
              </a:ext>
            </a:extLst>
          </p:cNvPr>
          <p:cNvSpPr>
            <a:spLocks noGrp="1"/>
          </p:cNvSpPr>
          <p:nvPr>
            <p:ph type="title"/>
          </p:nvPr>
        </p:nvSpPr>
        <p:spPr>
          <a:xfrm>
            <a:off x="628651" y="274640"/>
            <a:ext cx="7886700" cy="993775"/>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40808277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3696640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209437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CB41D3-5C45-475A-A531-1F38CCEB1DEF}"/>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FA607D-B5E2-4A44-A2B5-487E65888DA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5B62C6-288D-49EA-8746-6044E409B7D1}"/>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63967E6-3056-43D0-893B-BD98D213C18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68CBB9-EE71-49D9-86EC-1357EAF60786}"/>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563DA4D-8711-462B-AFBB-9408E73CEE83}"/>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8" name="Marcador de pie de página 7">
            <a:extLst>
              <a:ext uri="{FF2B5EF4-FFF2-40B4-BE49-F238E27FC236}">
                <a16:creationId xmlns:a16="http://schemas.microsoft.com/office/drawing/2014/main" id="{4163A15C-3446-4002-AC7F-7B81FC960005}"/>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72F5A2F7-F92F-43E4-8289-5AEC7A2A81CB}"/>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141278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5A5FA-CDFB-4FE7-9D0D-CF31C68FD8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BDEB5A1-4130-429D-A928-0F8F55FC62D3}"/>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4" name="Marcador de pie de página 3">
            <a:extLst>
              <a:ext uri="{FF2B5EF4-FFF2-40B4-BE49-F238E27FC236}">
                <a16:creationId xmlns:a16="http://schemas.microsoft.com/office/drawing/2014/main" id="{7FBE89B7-EAC0-4C32-9178-E0CD28A1F271}"/>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05DB3B1E-7F8E-450B-8A89-096E781F9D4A}"/>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117134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A736C1A-124A-4315-8CDF-AC44BFD11819}"/>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3" name="Marcador de pie de página 2">
            <a:extLst>
              <a:ext uri="{FF2B5EF4-FFF2-40B4-BE49-F238E27FC236}">
                <a16:creationId xmlns:a16="http://schemas.microsoft.com/office/drawing/2014/main" id="{BEB17229-4D91-45A7-8FBE-A081927733BA}"/>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939222BC-AE0F-4799-A503-D90E8BADFD3D}"/>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282873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ACE20-CF5E-4AC2-A86B-533F79DFCB17}"/>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6AF6AFB-26EC-4C95-9EBD-796594519CA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0C8FB2E-B594-4380-9F94-D80B0BEE8AC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FC172A-ACC7-456D-80B2-D4C19A74AE3D}"/>
              </a:ext>
            </a:extLst>
          </p:cNvPr>
          <p:cNvSpPr>
            <a:spLocks noGrp="1"/>
          </p:cNvSpPr>
          <p:nvPr>
            <p:ph type="dt" sz="half" idx="10"/>
          </p:nvPr>
        </p:nvSpPr>
        <p:spPr/>
        <p:txBody>
          <a:bodyPr/>
          <a:lstStyle/>
          <a:p>
            <a:fld id="{CC60BE8E-B893-4DDA-88D0-2A2DC9A14C3E}" type="datetimeFigureOut">
              <a:rPr lang="es-ES" smtClean="0"/>
              <a:t>11/11/2022</a:t>
            </a:fld>
            <a:endParaRPr lang="es-ES" dirty="0"/>
          </a:p>
        </p:txBody>
      </p:sp>
      <p:sp>
        <p:nvSpPr>
          <p:cNvPr id="6" name="Marcador de pie de página 5">
            <a:extLst>
              <a:ext uri="{FF2B5EF4-FFF2-40B4-BE49-F238E27FC236}">
                <a16:creationId xmlns:a16="http://schemas.microsoft.com/office/drawing/2014/main" id="{9DB740A1-B21E-4295-A301-D3247F8960C5}"/>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9DB19BFD-F453-4DC1-B2D6-D0365E2F6A41}"/>
              </a:ext>
            </a:extLst>
          </p:cNvPr>
          <p:cNvSpPr>
            <a:spLocks noGrp="1"/>
          </p:cNvSpPr>
          <p:nvPr>
            <p:ph type="sldNum" sz="quarter" idx="12"/>
          </p:nvPr>
        </p:nvSpPr>
        <p:spPr/>
        <p:txBody>
          <a:bodyPr/>
          <a:lstStyle/>
          <a:p>
            <a:fld id="{6174D536-77F2-47F4-916C-DFD85745F682}" type="slidenum">
              <a:rPr lang="es-ES" smtClean="0"/>
              <a:t>‹Nº›</a:t>
            </a:fld>
            <a:endParaRPr lang="es-ES" dirty="0"/>
          </a:p>
        </p:txBody>
      </p:sp>
    </p:spTree>
    <p:extLst>
      <p:ext uri="{BB962C8B-B14F-4D97-AF65-F5344CB8AC3E}">
        <p14:creationId xmlns:p14="http://schemas.microsoft.com/office/powerpoint/2010/main" val="11411261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6.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3" name="Google Shape;7;p1">
            <a:extLst>
              <a:ext uri="{FF2B5EF4-FFF2-40B4-BE49-F238E27FC236}">
                <a16:creationId xmlns:a16="http://schemas.microsoft.com/office/drawing/2014/main" id="{8CD2ACAE-306C-4230-9813-F06E2E6E5BAF}"/>
              </a:ext>
            </a:extLst>
          </p:cNvPr>
          <p:cNvPicPr preferRelativeResize="0"/>
          <p:nvPr userDrawn="1"/>
        </p:nvPicPr>
        <p:blipFill>
          <a:blip r:embed="rId3">
            <a:alphaModFix/>
          </a:blip>
          <a:stretch>
            <a:fillRect/>
          </a:stretch>
        </p:blipFill>
        <p:spPr>
          <a:xfrm>
            <a:off x="7668325" y="245100"/>
            <a:ext cx="1158748" cy="4417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3FE979-AAC3-4E6E-88DD-D42A4FAF6D78}"/>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E09204-3036-4045-8501-A42454E3975F}"/>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7C02BF-87E9-4FF2-BC0D-09E47D88AB45}"/>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C60BE8E-B893-4DDA-88D0-2A2DC9A14C3E}"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3B7CFAA9-ECA1-4643-AE62-D58E5D1FF4F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DB336FCE-5220-4C27-BD3C-D75EE57FDC7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174D536-77F2-47F4-916C-DFD85745F682}" type="slidenum">
              <a:rPr lang="es-ES" smtClean="0"/>
              <a:t>‹Nº›</a:t>
            </a:fld>
            <a:endParaRPr lang="es-ES" dirty="0"/>
          </a:p>
        </p:txBody>
      </p:sp>
    </p:spTree>
    <p:extLst>
      <p:ext uri="{BB962C8B-B14F-4D97-AF65-F5344CB8AC3E}">
        <p14:creationId xmlns:p14="http://schemas.microsoft.com/office/powerpoint/2010/main" val="163368371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0DC16E-6E7F-4A67-94E9-877DF2FE6DA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B65C67B-7FAC-41F2-878B-72BB2A5A469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AC9756-7696-4710-930F-5E40FC30945A}"/>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52D1B8E-F055-4986-8C4D-EA6073139B85}"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0DFE90DC-527D-49BE-B682-E8368097446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74FFA2D3-73F1-4775-9592-E812B69691A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8CC5543-19E3-41F3-B94B-AE88461EB146}" type="slidenum">
              <a:rPr lang="es-ES" smtClean="0"/>
              <a:t>‹Nº›</a:t>
            </a:fld>
            <a:endParaRPr lang="es-ES" dirty="0"/>
          </a:p>
        </p:txBody>
      </p:sp>
    </p:spTree>
    <p:extLst>
      <p:ext uri="{BB962C8B-B14F-4D97-AF65-F5344CB8AC3E}">
        <p14:creationId xmlns:p14="http://schemas.microsoft.com/office/powerpoint/2010/main" val="9829701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s-ES"/>
              <a:t>Inditex </a:t>
            </a:r>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dirty="0"/>
          </a:p>
        </p:txBody>
      </p:sp>
      <p:sp>
        <p:nvSpPr>
          <p:cNvPr id="2" name="Marcador de fecha 1">
            <a:extLst>
              <a:ext uri="{FF2B5EF4-FFF2-40B4-BE49-F238E27FC236}">
                <a16:creationId xmlns:a16="http://schemas.microsoft.com/office/drawing/2014/main" id="{11595ACA-1C60-4FDA-8E6C-FA56B2DCED3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5FBE635-9F5C-4340-9D5D-C6D5C93955DD}" type="datetimeFigureOut">
              <a:rPr lang="es-ES" smtClean="0"/>
              <a:t>11/11/2022</a:t>
            </a:fld>
            <a:endParaRPr lang="es-ES" dirty="0"/>
          </a:p>
        </p:txBody>
      </p:sp>
      <p:sp>
        <p:nvSpPr>
          <p:cNvPr id="3" name="Marcador de pie de página 2">
            <a:extLst>
              <a:ext uri="{FF2B5EF4-FFF2-40B4-BE49-F238E27FC236}">
                <a16:creationId xmlns:a16="http://schemas.microsoft.com/office/drawing/2014/main" id="{1E0BBFD2-3ECE-43BB-BFC7-BE133E47DF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Tree>
    <p:extLst>
      <p:ext uri="{BB962C8B-B14F-4D97-AF65-F5344CB8AC3E}">
        <p14:creationId xmlns:p14="http://schemas.microsoft.com/office/powerpoint/2010/main" val="92791402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F6316C-5E06-4623-B202-ED81D3DB5187}"/>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2CC99F0-A214-4545-B24F-6A6BF9756F0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F8989D7-DECF-4A4C-A5B0-FA39B7DE2BB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7A944A8-15CA-4332-8749-C36AB5403649}" type="datetimeFigureOut">
              <a:rPr lang="es-ES" smtClean="0"/>
              <a:t>11/11/2022</a:t>
            </a:fld>
            <a:endParaRPr lang="es-ES" dirty="0"/>
          </a:p>
        </p:txBody>
      </p:sp>
      <p:sp>
        <p:nvSpPr>
          <p:cNvPr id="5" name="Marcador de pie de página 4">
            <a:extLst>
              <a:ext uri="{FF2B5EF4-FFF2-40B4-BE49-F238E27FC236}">
                <a16:creationId xmlns:a16="http://schemas.microsoft.com/office/drawing/2014/main" id="{AE2581ED-6B11-42BB-AAC7-53E0AA27D25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7FAA4ECA-CAAD-4B96-8639-6EAF00C67E8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3EFDDAC-D0E3-45EF-B035-6C7A4538491F}" type="slidenum">
              <a:rPr lang="es-ES" smtClean="0"/>
              <a:t>‹Nº›</a:t>
            </a:fld>
            <a:endParaRPr lang="es-ES" dirty="0"/>
          </a:p>
        </p:txBody>
      </p:sp>
    </p:spTree>
    <p:extLst>
      <p:ext uri="{BB962C8B-B14F-4D97-AF65-F5344CB8AC3E}">
        <p14:creationId xmlns:p14="http://schemas.microsoft.com/office/powerpoint/2010/main" val="40531228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s-ES"/>
              <a:t>Inditex </a:t>
            </a:r>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dirty="0"/>
          </a:p>
        </p:txBody>
      </p:sp>
      <p:sp>
        <p:nvSpPr>
          <p:cNvPr id="2" name="Marcador de fecha 1">
            <a:extLst>
              <a:ext uri="{FF2B5EF4-FFF2-40B4-BE49-F238E27FC236}">
                <a16:creationId xmlns:a16="http://schemas.microsoft.com/office/drawing/2014/main" id="{11595ACA-1C60-4FDA-8E6C-FA56B2DCED3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5FBE635-9F5C-4340-9D5D-C6D5C93955DD}" type="datetimeFigureOut">
              <a:rPr lang="es-ES" smtClean="0"/>
              <a:t>11/11/2022</a:t>
            </a:fld>
            <a:endParaRPr lang="es-ES" dirty="0"/>
          </a:p>
        </p:txBody>
      </p:sp>
      <p:sp>
        <p:nvSpPr>
          <p:cNvPr id="3" name="Marcador de pie de página 2">
            <a:extLst>
              <a:ext uri="{FF2B5EF4-FFF2-40B4-BE49-F238E27FC236}">
                <a16:creationId xmlns:a16="http://schemas.microsoft.com/office/drawing/2014/main" id="{1E0BBFD2-3ECE-43BB-BFC7-BE133E47DF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Tree>
    <p:extLst>
      <p:ext uri="{BB962C8B-B14F-4D97-AF65-F5344CB8AC3E}">
        <p14:creationId xmlns:p14="http://schemas.microsoft.com/office/powerpoint/2010/main" val="3448463300"/>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7" name="Google Shape;7;p1"/>
          <p:cNvPicPr preferRelativeResize="0"/>
          <p:nvPr userDrawn="1"/>
        </p:nvPicPr>
        <p:blipFill>
          <a:blip r:embed="rId3">
            <a:alphaModFix/>
          </a:blip>
          <a:stretch>
            <a:fillRect/>
          </a:stretch>
        </p:blipFill>
        <p:spPr>
          <a:xfrm>
            <a:off x="7668325" y="245100"/>
            <a:ext cx="1158748" cy="441725"/>
          </a:xfrm>
          <a:prstGeom prst="rect">
            <a:avLst/>
          </a:prstGeom>
          <a:noFill/>
          <a:ln>
            <a:noFill/>
          </a:ln>
        </p:spPr>
      </p:pic>
    </p:spTree>
    <p:extLst>
      <p:ext uri="{BB962C8B-B14F-4D97-AF65-F5344CB8AC3E}">
        <p14:creationId xmlns:p14="http://schemas.microsoft.com/office/powerpoint/2010/main" val="3431807589"/>
      </p:ext>
    </p:extLst>
  </p:cSld>
  <p:clrMap bg1="lt1" tx1="dk1" bg2="dk2" tx2="lt2" accent1="accent1" accent2="accent2" accent3="accent3" accent4="accent4" accent5="accent5" accent6="accent6" hlink="hlink" folHlink="folHlink"/>
  <p:sldLayoutIdLst>
    <p:sldLayoutId id="214748371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7472451" y="4760574"/>
            <a:ext cx="1354500" cy="338524"/>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1000" b="1" dirty="0">
                <a:solidFill>
                  <a:schemeClr val="dk1"/>
                </a:solidFill>
                <a:latin typeface="Montserrat"/>
                <a:ea typeface="Montserrat"/>
                <a:cs typeface="Montserrat"/>
                <a:sym typeface="Montserrat"/>
              </a:rPr>
              <a:t>É</a:t>
            </a:r>
            <a:r>
              <a:rPr lang="es" sz="1000" b="1">
                <a:solidFill>
                  <a:schemeClr val="dk1"/>
                </a:solidFill>
                <a:latin typeface="Montserrat"/>
                <a:ea typeface="Montserrat"/>
                <a:cs typeface="Montserrat"/>
                <a:sym typeface="Montserrat"/>
              </a:rPr>
              <a:t>xito compartido</a:t>
            </a:r>
            <a:endParaRPr sz="1000" b="1" dirty="0">
              <a:solidFill>
                <a:schemeClr val="dk1"/>
              </a:solidFill>
              <a:latin typeface="Montserrat"/>
              <a:ea typeface="Montserrat"/>
              <a:cs typeface="Montserrat"/>
              <a:sym typeface="Montserrat"/>
            </a:endParaRPr>
          </a:p>
        </p:txBody>
      </p:sp>
      <p:pic>
        <p:nvPicPr>
          <p:cNvPr id="7" name="Google Shape;7;p1"/>
          <p:cNvPicPr preferRelativeResize="0"/>
          <p:nvPr/>
        </p:nvPicPr>
        <p:blipFill>
          <a:blip r:embed="rId6">
            <a:alphaModFix/>
          </a:blip>
          <a:stretch>
            <a:fillRect/>
          </a:stretch>
        </p:blipFill>
        <p:spPr>
          <a:xfrm>
            <a:off x="7668326" y="245100"/>
            <a:ext cx="1158748" cy="441725"/>
          </a:xfrm>
          <a:prstGeom prst="rect">
            <a:avLst/>
          </a:prstGeom>
          <a:noFill/>
          <a:ln>
            <a:noFill/>
          </a:ln>
        </p:spPr>
      </p:pic>
    </p:spTree>
    <p:extLst>
      <p:ext uri="{BB962C8B-B14F-4D97-AF65-F5344CB8AC3E}">
        <p14:creationId xmlns:p14="http://schemas.microsoft.com/office/powerpoint/2010/main" val="4289519130"/>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53.xml"/><Relationship Id="rId6" Type="http://schemas.openxmlformats.org/officeDocument/2006/relationships/slide" Target="slide16.xml"/><Relationship Id="rId5" Type="http://schemas.openxmlformats.org/officeDocument/2006/relationships/slide" Target="slide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FPj_va9-rM8&amp;list=PLIXjuPlujxxxe3iTmLtgfIBgpMo7iD7fk" TargetMode="External"/><Relationship Id="rId3" Type="http://schemas.openxmlformats.org/officeDocument/2006/relationships/hyperlink" Target="https://www.youtube.com/watch?v=xZ6DYaSZ4WI" TargetMode="External"/><Relationship Id="rId7" Type="http://schemas.openxmlformats.org/officeDocument/2006/relationships/hyperlink" Target="https://www.youtube.com/watch?v=85Qc0uteaIk" TargetMode="External"/><Relationship Id="rId2" Type="http://schemas.openxmlformats.org/officeDocument/2006/relationships/hyperlink" Target="https://docs.apigee.com/" TargetMode="External"/><Relationship Id="rId1" Type="http://schemas.openxmlformats.org/officeDocument/2006/relationships/slideLayout" Target="../slideLayouts/slideLayout1.xml"/><Relationship Id="rId6" Type="http://schemas.openxmlformats.org/officeDocument/2006/relationships/hyperlink" Target="https://www.youtube.com/watch?v=58smxQu3P5k" TargetMode="External"/><Relationship Id="rId5" Type="http://schemas.openxmlformats.org/officeDocument/2006/relationships/hyperlink" Target="https://www.youtube.com/watch?v=O_xCDsFysgY" TargetMode="External"/><Relationship Id="rId10" Type="http://schemas.openxmlformats.org/officeDocument/2006/relationships/hyperlink" Target="https://www.youtube.com/watch?v=jMmTrfqedwA" TargetMode="External"/><Relationship Id="rId4" Type="http://schemas.openxmlformats.org/officeDocument/2006/relationships/hyperlink" Target="https://www.youtube.com/watch?v=t_E2_xs6Nns" TargetMode="External"/><Relationship Id="rId9" Type="http://schemas.openxmlformats.org/officeDocument/2006/relationships/hyperlink" Target="https://www.coursera.org/specializations/apigee-api-gc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
        <p:cNvGrpSpPr/>
        <p:nvPr/>
      </p:nvGrpSpPr>
      <p:grpSpPr>
        <a:xfrm>
          <a:off x="0" y="0"/>
          <a:ext cx="0" cy="0"/>
          <a:chOff x="0" y="0"/>
          <a:chExt cx="0" cy="0"/>
        </a:xfrm>
      </p:grpSpPr>
      <p:sp>
        <p:nvSpPr>
          <p:cNvPr id="15" name="Google Shape;15;p5"/>
          <p:cNvSpPr txBox="1">
            <a:spLocks noGrp="1"/>
          </p:cNvSpPr>
          <p:nvPr>
            <p:ph type="ctrTitle" idx="4294967295"/>
          </p:nvPr>
        </p:nvSpPr>
        <p:spPr>
          <a:xfrm>
            <a:off x="560300" y="500453"/>
            <a:ext cx="6955197" cy="677078"/>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s" sz="3200" b="1" dirty="0">
                <a:latin typeface="Montserrat"/>
                <a:ea typeface="Montserrat"/>
                <a:cs typeface="Montserrat"/>
                <a:sym typeface="Montserrat"/>
              </a:rPr>
              <a:t>Apigee</a:t>
            </a:r>
            <a:endParaRPr sz="3200" b="1" dirty="0">
              <a:latin typeface="Montserrat"/>
              <a:ea typeface="Montserrat"/>
              <a:cs typeface="Montserrat"/>
              <a:sym typeface="Montserrat"/>
            </a:endParaRPr>
          </a:p>
        </p:txBody>
      </p:sp>
      <p:sp>
        <p:nvSpPr>
          <p:cNvPr id="16" name="Google Shape;16;p5"/>
          <p:cNvSpPr txBox="1"/>
          <p:nvPr/>
        </p:nvSpPr>
        <p:spPr>
          <a:xfrm>
            <a:off x="649950" y="2277487"/>
            <a:ext cx="2884820" cy="927916"/>
          </a:xfrm>
          <a:prstGeom prst="rect">
            <a:avLst/>
          </a:prstGeom>
          <a:noFill/>
          <a:ln>
            <a:noFill/>
          </a:ln>
        </p:spPr>
        <p:txBody>
          <a:bodyPr spcFirstLastPara="1" wrap="square" lIns="91425" tIns="91425" rIns="91425" bIns="91425" anchor="t" anchorCtr="0">
            <a:spAutoFit/>
          </a:bodyPr>
          <a:lstStyle/>
          <a:p>
            <a:pPr algn="just">
              <a:lnSpc>
                <a:spcPct val="115000"/>
              </a:lnSpc>
              <a:buSzPts val="1100"/>
            </a:pPr>
            <a:r>
              <a:rPr lang="es-ES" b="1" dirty="0">
                <a:latin typeface="Montserrat"/>
                <a:ea typeface="Montserrat"/>
                <a:cs typeface="Montserrat"/>
                <a:sym typeface="Montserrat"/>
              </a:rPr>
              <a:t>Presentación introductoria a la herramienta de Google de API Management: Apigee.</a:t>
            </a:r>
            <a:endParaRPr b="1" dirty="0">
              <a:latin typeface="Montserrat"/>
              <a:ea typeface="Montserrat"/>
              <a:cs typeface="Montserrat"/>
              <a:sym typeface="Montserrat"/>
            </a:endParaRPr>
          </a:p>
        </p:txBody>
      </p:sp>
      <p:sp>
        <p:nvSpPr>
          <p:cNvPr id="17" name="Google Shape;17;p5"/>
          <p:cNvSpPr txBox="1">
            <a:spLocks noGrp="1"/>
          </p:cNvSpPr>
          <p:nvPr>
            <p:ph type="subTitle" idx="4294967295"/>
          </p:nvPr>
        </p:nvSpPr>
        <p:spPr>
          <a:xfrm>
            <a:off x="649950" y="1431532"/>
            <a:ext cx="3585900" cy="52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b="1" dirty="0">
                <a:latin typeface="Montserrat"/>
                <a:ea typeface="Montserrat"/>
                <a:cs typeface="Montserrat"/>
                <a:sym typeface="Montserrat"/>
              </a:rPr>
              <a:t>14</a:t>
            </a:r>
            <a:r>
              <a:rPr lang="es" sz="1200" b="1" dirty="0">
                <a:solidFill>
                  <a:srgbClr val="000000"/>
                </a:solidFill>
                <a:latin typeface="Montserrat"/>
                <a:ea typeface="Montserrat"/>
                <a:cs typeface="Montserrat"/>
                <a:sym typeface="Montserrat"/>
              </a:rPr>
              <a:t> de Noviembre de 2022</a:t>
            </a:r>
            <a:endParaRPr sz="1200" b="1" dirty="0">
              <a:solidFill>
                <a:srgbClr val="000000"/>
              </a:solidFill>
              <a:latin typeface="Montserrat"/>
              <a:ea typeface="Montserrat"/>
              <a:cs typeface="Montserrat"/>
              <a:sym typeface="Montserrat"/>
            </a:endParaRPr>
          </a:p>
        </p:txBody>
      </p:sp>
      <p:cxnSp>
        <p:nvCxnSpPr>
          <p:cNvPr id="18" name="Google Shape;18;p5"/>
          <p:cNvCxnSpPr/>
          <p:nvPr/>
        </p:nvCxnSpPr>
        <p:spPr>
          <a:xfrm>
            <a:off x="730891" y="1431532"/>
            <a:ext cx="1899900" cy="0"/>
          </a:xfrm>
          <a:prstGeom prst="straightConnector1">
            <a:avLst/>
          </a:prstGeom>
          <a:noFill/>
          <a:ln w="38100" cap="flat" cmpd="sng">
            <a:solidFill>
              <a:schemeClr val="dk1"/>
            </a:solidFill>
            <a:prstDash val="solid"/>
            <a:round/>
            <a:headEnd type="none" w="med" len="med"/>
            <a:tailEnd type="none" w="med" len="med"/>
          </a:ln>
        </p:spPr>
      </p:cxnSp>
      <p:sp>
        <p:nvSpPr>
          <p:cNvPr id="21" name="Google Shape;21;p5"/>
          <p:cNvSpPr txBox="1"/>
          <p:nvPr/>
        </p:nvSpPr>
        <p:spPr>
          <a:xfrm>
            <a:off x="649950" y="3419875"/>
            <a:ext cx="3585900" cy="538579"/>
          </a:xfrm>
          <a:prstGeom prst="rect">
            <a:avLst/>
          </a:prstGeom>
          <a:noFill/>
          <a:ln>
            <a:noFill/>
          </a:ln>
        </p:spPr>
        <p:txBody>
          <a:bodyPr spcFirstLastPara="1" wrap="square" lIns="91425" tIns="91425" rIns="91425" bIns="91425" anchor="t" anchorCtr="0">
            <a:spAutoFit/>
          </a:bodyPr>
          <a:lstStyle/>
          <a:p>
            <a:pPr>
              <a:lnSpc>
                <a:spcPct val="115000"/>
              </a:lnSpc>
            </a:pPr>
            <a:r>
              <a:rPr lang="es" sz="1000">
                <a:latin typeface="Montserrat Medium"/>
                <a:ea typeface="Montserrat Medium"/>
                <a:cs typeface="Montserrat Medium"/>
                <a:sym typeface="Montserrat Medium"/>
              </a:rPr>
              <a:t>Crecemos juntos con Innovación I</a:t>
            </a:r>
          </a:p>
          <a:p>
            <a:pPr>
              <a:lnSpc>
                <a:spcPct val="115000"/>
              </a:lnSpc>
            </a:pPr>
            <a:r>
              <a:rPr lang="es" sz="1000">
                <a:latin typeface="Montserrat Medium"/>
                <a:ea typeface="Montserrat Medium"/>
                <a:cs typeface="Montserrat Medium"/>
                <a:sym typeface="Montserrat Medium"/>
              </a:rPr>
              <a:t>Orientación de producto | Valor de negocio</a:t>
            </a:r>
            <a:endParaRPr sz="1000" dirty="0">
              <a:latin typeface="Montserrat Medium"/>
              <a:ea typeface="Montserrat Medium"/>
              <a:cs typeface="Montserrat Medium"/>
              <a:sym typeface="Montserrat Medium"/>
            </a:endParaRPr>
          </a:p>
        </p:txBody>
      </p:sp>
      <p:sp>
        <p:nvSpPr>
          <p:cNvPr id="3" name="CuadroTexto 2">
            <a:extLst>
              <a:ext uri="{FF2B5EF4-FFF2-40B4-BE49-F238E27FC236}">
                <a16:creationId xmlns:a16="http://schemas.microsoft.com/office/drawing/2014/main" id="{FCD525DB-D665-EB7B-4ED7-9B6149E39772}"/>
              </a:ext>
            </a:extLst>
          </p:cNvPr>
          <p:cNvSpPr txBox="1"/>
          <p:nvPr/>
        </p:nvSpPr>
        <p:spPr>
          <a:xfrm>
            <a:off x="1427441" y="4240118"/>
            <a:ext cx="2237139" cy="307777"/>
          </a:xfrm>
          <a:prstGeom prst="rect">
            <a:avLst/>
          </a:prstGeom>
          <a:noFill/>
        </p:spPr>
        <p:txBody>
          <a:bodyPr wrap="square">
            <a:spAutoFit/>
          </a:bodyPr>
          <a:lstStyle/>
          <a:p>
            <a:r>
              <a:rPr lang="es" b="1" dirty="0">
                <a:latin typeface="Montserrat"/>
                <a:ea typeface="Montserrat"/>
                <a:cs typeface="Montserrat"/>
                <a:sym typeface="Montserrat"/>
              </a:rPr>
              <a:t>Logo CoE</a:t>
            </a:r>
            <a:endParaRPr lang="es-ES" dirty="0"/>
          </a:p>
        </p:txBody>
      </p:sp>
    </p:spTree>
    <p:extLst>
      <p:ext uri="{BB962C8B-B14F-4D97-AF65-F5344CB8AC3E}">
        <p14:creationId xmlns:p14="http://schemas.microsoft.com/office/powerpoint/2010/main" val="1482675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Seguridad</a:t>
            </a:r>
          </a:p>
        </p:txBody>
      </p:sp>
      <p:sp>
        <p:nvSpPr>
          <p:cNvPr id="4" name="CuadroTexto 3">
            <a:extLst>
              <a:ext uri="{FF2B5EF4-FFF2-40B4-BE49-F238E27FC236}">
                <a16:creationId xmlns:a16="http://schemas.microsoft.com/office/drawing/2014/main" id="{51AA6A1D-845D-EEB9-6AE2-46DCBCF124A0}"/>
              </a:ext>
            </a:extLst>
          </p:cNvPr>
          <p:cNvSpPr txBox="1"/>
          <p:nvPr/>
        </p:nvSpPr>
        <p:spPr>
          <a:xfrm>
            <a:off x="4572000" y="1718288"/>
            <a:ext cx="4187372" cy="2062103"/>
          </a:xfrm>
          <a:prstGeom prst="rect">
            <a:avLst/>
          </a:prstGeom>
          <a:noFill/>
        </p:spPr>
        <p:txBody>
          <a:bodyPr wrap="square" rtlCol="0">
            <a:spAutoFit/>
          </a:bodyPr>
          <a:lstStyle/>
          <a:p>
            <a:pPr algn="just">
              <a:spcAft>
                <a:spcPts val="1200"/>
              </a:spcAft>
            </a:pPr>
            <a:r>
              <a:rPr lang="es-ES" sz="1200" dirty="0">
                <a:latin typeface="Montserrat" pitchFamily="2" charset="0"/>
              </a:rPr>
              <a:t>Apigee proporciona una seguridad multinivel para las APIs.</a:t>
            </a:r>
          </a:p>
          <a:p>
            <a:pPr algn="just">
              <a:spcAft>
                <a:spcPts val="1200"/>
              </a:spcAft>
            </a:pPr>
            <a:r>
              <a:rPr lang="es-ES" sz="1200" dirty="0">
                <a:latin typeface="Montserrat" pitchFamily="2" charset="0"/>
              </a:rPr>
              <a:t>Por una parte, mediante las políticas, permite añadir diferentes métodos de autenticación, así como de protección frente a amenazas y enmascaramiento de datos sensibles.</a:t>
            </a:r>
          </a:p>
          <a:p>
            <a:pPr algn="just">
              <a:spcAft>
                <a:spcPts val="1200"/>
              </a:spcAft>
            </a:pPr>
            <a:r>
              <a:rPr lang="es-ES" sz="1200" dirty="0">
                <a:latin typeface="Montserrat" pitchFamily="2" charset="0"/>
              </a:rPr>
              <a:t>Además de esto, Apigee disfruta también de todas las medidas de protección propias de Google Cloud, como por ejemplo, Cloud Armor o </a:t>
            </a:r>
            <a:r>
              <a:rPr lang="es-ES" sz="1200" dirty="0" err="1">
                <a:latin typeface="Montserrat" pitchFamily="2" charset="0"/>
              </a:rPr>
              <a:t>Identity</a:t>
            </a:r>
            <a:r>
              <a:rPr lang="es-ES" sz="1200" dirty="0">
                <a:latin typeface="Montserrat" pitchFamily="2" charset="0"/>
              </a:rPr>
              <a:t> </a:t>
            </a:r>
            <a:r>
              <a:rPr lang="es-ES" sz="1200" dirty="0" err="1">
                <a:latin typeface="Montserrat" pitchFamily="2" charset="0"/>
              </a:rPr>
              <a:t>Platform</a:t>
            </a:r>
            <a:r>
              <a:rPr lang="es-ES" sz="1200" dirty="0">
                <a:latin typeface="Montserrat" pitchFamily="2" charset="0"/>
              </a:rPr>
              <a:t>.</a:t>
            </a:r>
          </a:p>
        </p:txBody>
      </p:sp>
      <p:pic>
        <p:nvPicPr>
          <p:cNvPr id="6" name="Imagen 5">
            <a:extLst>
              <a:ext uri="{FF2B5EF4-FFF2-40B4-BE49-F238E27FC236}">
                <a16:creationId xmlns:a16="http://schemas.microsoft.com/office/drawing/2014/main" id="{1C169E3A-5530-A5EC-BC40-9536195C5A11}"/>
              </a:ext>
            </a:extLst>
          </p:cNvPr>
          <p:cNvPicPr>
            <a:picLocks noChangeAspect="1"/>
          </p:cNvPicPr>
          <p:nvPr/>
        </p:nvPicPr>
        <p:blipFill>
          <a:blip r:embed="rId2"/>
          <a:stretch>
            <a:fillRect/>
          </a:stretch>
        </p:blipFill>
        <p:spPr>
          <a:xfrm>
            <a:off x="560300" y="2180316"/>
            <a:ext cx="3202011" cy="1138049"/>
          </a:xfrm>
          <a:prstGeom prst="rect">
            <a:avLst/>
          </a:prstGeom>
        </p:spPr>
      </p:pic>
    </p:spTree>
    <p:extLst>
      <p:ext uri="{BB962C8B-B14F-4D97-AF65-F5344CB8AC3E}">
        <p14:creationId xmlns:p14="http://schemas.microsoft.com/office/powerpoint/2010/main" val="207379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Despliegue</a:t>
            </a:r>
          </a:p>
        </p:txBody>
      </p:sp>
      <p:sp>
        <p:nvSpPr>
          <p:cNvPr id="5" name="CuadroTexto 4">
            <a:extLst>
              <a:ext uri="{FF2B5EF4-FFF2-40B4-BE49-F238E27FC236}">
                <a16:creationId xmlns:a16="http://schemas.microsoft.com/office/drawing/2014/main" id="{216859CD-56CC-9F0B-E597-34D2654B4406}"/>
              </a:ext>
            </a:extLst>
          </p:cNvPr>
          <p:cNvSpPr txBox="1"/>
          <p:nvPr/>
        </p:nvSpPr>
        <p:spPr>
          <a:xfrm>
            <a:off x="677623" y="1600467"/>
            <a:ext cx="4187372" cy="2308324"/>
          </a:xfrm>
          <a:prstGeom prst="rect">
            <a:avLst/>
          </a:prstGeom>
          <a:noFill/>
        </p:spPr>
        <p:txBody>
          <a:bodyPr wrap="square" rtlCol="0">
            <a:spAutoFit/>
          </a:bodyPr>
          <a:lstStyle/>
          <a:p>
            <a:pPr algn="just"/>
            <a:r>
              <a:rPr lang="es-ES" sz="1200" dirty="0">
                <a:latin typeface="Montserrat" pitchFamily="2" charset="0"/>
              </a:rPr>
              <a:t>El proceso de despliegue debe tener dos características principales:</a:t>
            </a:r>
          </a:p>
          <a:p>
            <a:pPr marL="285750" indent="-285750" algn="just">
              <a:buFont typeface="Arial" panose="020B0604020202020204" pitchFamily="34" charset="0"/>
              <a:buChar char="•"/>
            </a:pPr>
            <a:r>
              <a:rPr lang="es-ES" sz="1200" dirty="0">
                <a:latin typeface="Montserrat" pitchFamily="2" charset="0"/>
              </a:rPr>
              <a:t>Debe incluir </a:t>
            </a:r>
            <a:r>
              <a:rPr lang="es-ES" sz="1200" dirty="0" err="1">
                <a:latin typeface="Montserrat" pitchFamily="2" charset="0"/>
              </a:rPr>
              <a:t>testing</a:t>
            </a:r>
            <a:endParaRPr lang="es-ES" sz="1200" dirty="0">
              <a:latin typeface="Montserrat" pitchFamily="2" charset="0"/>
            </a:endParaRPr>
          </a:p>
          <a:p>
            <a:pPr marL="285750" indent="-285750" algn="just">
              <a:buFont typeface="Arial" panose="020B0604020202020204" pitchFamily="34" charset="0"/>
              <a:buChar char="•"/>
            </a:pPr>
            <a:r>
              <a:rPr lang="es-ES" sz="1200" dirty="0">
                <a:latin typeface="Montserrat" pitchFamily="2" charset="0"/>
              </a:rPr>
              <a:t>Debe ser repetible</a:t>
            </a:r>
          </a:p>
          <a:p>
            <a:pPr marL="285750" indent="-285750" algn="just">
              <a:buFont typeface="Arial" panose="020B0604020202020204" pitchFamily="34" charset="0"/>
              <a:buChar char="•"/>
            </a:pPr>
            <a:endParaRPr lang="es-ES" sz="1200" dirty="0">
              <a:latin typeface="Montserrat" pitchFamily="2" charset="0"/>
            </a:endParaRPr>
          </a:p>
          <a:p>
            <a:pPr algn="just"/>
            <a:r>
              <a:rPr lang="es-ES" sz="1200" dirty="0">
                <a:latin typeface="Montserrat" pitchFamily="2" charset="0"/>
              </a:rPr>
              <a:t>Cualquier modificación en el proxy debe ser automáticamente testeada antes de ser desplegada.</a:t>
            </a:r>
          </a:p>
          <a:p>
            <a:pPr algn="just"/>
            <a:endParaRPr lang="es-ES" sz="1200" dirty="0">
              <a:latin typeface="Montserrat" pitchFamily="2" charset="0"/>
            </a:endParaRPr>
          </a:p>
          <a:p>
            <a:pPr algn="just"/>
            <a:r>
              <a:rPr lang="es-ES" sz="1200" dirty="0">
                <a:latin typeface="Montserrat" pitchFamily="2" charset="0"/>
              </a:rPr>
              <a:t>Para ello, Apigee nos provee de diferentes herramientas de gestión de APIs y de artefactos de configuración.</a:t>
            </a:r>
          </a:p>
        </p:txBody>
      </p:sp>
      <p:pic>
        <p:nvPicPr>
          <p:cNvPr id="7" name="Imagen 6">
            <a:extLst>
              <a:ext uri="{FF2B5EF4-FFF2-40B4-BE49-F238E27FC236}">
                <a16:creationId xmlns:a16="http://schemas.microsoft.com/office/drawing/2014/main" id="{A4D7702E-63C0-37AB-B2B9-3E284068F7C0}"/>
              </a:ext>
            </a:extLst>
          </p:cNvPr>
          <p:cNvPicPr>
            <a:picLocks noChangeAspect="1"/>
          </p:cNvPicPr>
          <p:nvPr/>
        </p:nvPicPr>
        <p:blipFill>
          <a:blip r:embed="rId2"/>
          <a:stretch>
            <a:fillRect/>
          </a:stretch>
        </p:blipFill>
        <p:spPr>
          <a:xfrm>
            <a:off x="5076535" y="2222030"/>
            <a:ext cx="3501083" cy="1065198"/>
          </a:xfrm>
          <a:prstGeom prst="rect">
            <a:avLst/>
          </a:prstGeom>
        </p:spPr>
      </p:pic>
    </p:spTree>
    <p:extLst>
      <p:ext uri="{BB962C8B-B14F-4D97-AF65-F5344CB8AC3E}">
        <p14:creationId xmlns:p14="http://schemas.microsoft.com/office/powerpoint/2010/main" val="126151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Publicación</a:t>
            </a:r>
          </a:p>
        </p:txBody>
      </p:sp>
      <p:sp>
        <p:nvSpPr>
          <p:cNvPr id="4" name="CuadroTexto 3">
            <a:extLst>
              <a:ext uri="{FF2B5EF4-FFF2-40B4-BE49-F238E27FC236}">
                <a16:creationId xmlns:a16="http://schemas.microsoft.com/office/drawing/2014/main" id="{A2944CD5-1DAF-1D7D-F041-FB206E0E2B90}"/>
              </a:ext>
            </a:extLst>
          </p:cNvPr>
          <p:cNvSpPr txBox="1"/>
          <p:nvPr/>
        </p:nvSpPr>
        <p:spPr>
          <a:xfrm>
            <a:off x="4165067" y="1951168"/>
            <a:ext cx="4796585" cy="2031325"/>
          </a:xfrm>
          <a:prstGeom prst="rect">
            <a:avLst/>
          </a:prstGeom>
          <a:noFill/>
        </p:spPr>
        <p:txBody>
          <a:bodyPr wrap="square" rtlCol="0">
            <a:spAutoFit/>
          </a:bodyPr>
          <a:lstStyle/>
          <a:p>
            <a:pPr algn="just">
              <a:spcAft>
                <a:spcPts val="1200"/>
              </a:spcAft>
            </a:pPr>
            <a:r>
              <a:rPr lang="es-ES" sz="1200" dirty="0">
                <a:latin typeface="Montserrat" pitchFamily="2" charset="0"/>
              </a:rPr>
              <a:t>El </a:t>
            </a:r>
            <a:r>
              <a:rPr lang="es-ES" sz="1200" b="1" dirty="0" err="1">
                <a:latin typeface="Montserrat" pitchFamily="2" charset="0"/>
              </a:rPr>
              <a:t>developer</a:t>
            </a:r>
            <a:r>
              <a:rPr lang="es-ES" sz="1200" b="1" dirty="0">
                <a:latin typeface="Montserrat" pitchFamily="2" charset="0"/>
              </a:rPr>
              <a:t> portal </a:t>
            </a:r>
            <a:r>
              <a:rPr lang="es-ES" sz="1200" dirty="0">
                <a:latin typeface="Montserrat" pitchFamily="2" charset="0"/>
              </a:rPr>
              <a:t>de Apigee permite a los desarrolladores descubrir nuestras APIs y registrar las aplicaciones que las van a utilizar.</a:t>
            </a:r>
          </a:p>
          <a:p>
            <a:pPr algn="just">
              <a:spcAft>
                <a:spcPts val="1200"/>
              </a:spcAft>
            </a:pPr>
            <a:r>
              <a:rPr lang="es-ES" sz="1200" dirty="0">
                <a:latin typeface="Montserrat" pitchFamily="2" charset="0"/>
              </a:rPr>
              <a:t>Podremos elegir entre dos tipos de portales:</a:t>
            </a:r>
          </a:p>
          <a:p>
            <a:pPr marL="285750" indent="-285750" algn="just">
              <a:spcAft>
                <a:spcPts val="1200"/>
              </a:spcAft>
              <a:buFont typeface="Arial" panose="020B0604020202020204" pitchFamily="34" charset="0"/>
              <a:buChar char="•"/>
            </a:pPr>
            <a:r>
              <a:rPr lang="es-ES" sz="1200" b="1" dirty="0">
                <a:latin typeface="Montserrat" pitchFamily="2" charset="0"/>
              </a:rPr>
              <a:t>Drupal Portal. </a:t>
            </a:r>
            <a:r>
              <a:rPr lang="es-ES" sz="1200" dirty="0">
                <a:latin typeface="Montserrat" pitchFamily="2" charset="0"/>
              </a:rPr>
              <a:t>Totalmente personalizable, con más funciones disponibles.</a:t>
            </a:r>
          </a:p>
          <a:p>
            <a:pPr marL="285750" indent="-285750" algn="just">
              <a:spcAft>
                <a:spcPts val="1200"/>
              </a:spcAft>
              <a:buFont typeface="Arial" panose="020B0604020202020204" pitchFamily="34" charset="0"/>
              <a:buChar char="•"/>
            </a:pPr>
            <a:r>
              <a:rPr lang="es-ES" sz="1200" b="1" dirty="0">
                <a:latin typeface="Montserrat" pitchFamily="2" charset="0"/>
              </a:rPr>
              <a:t>Portal Integrado. </a:t>
            </a:r>
            <a:r>
              <a:rPr lang="es-ES" sz="1200" dirty="0">
                <a:latin typeface="Montserrat" pitchFamily="2" charset="0"/>
              </a:rPr>
              <a:t>Con funcionalidades limitadas, pero requiere mucho menos esfuerzo.</a:t>
            </a:r>
          </a:p>
        </p:txBody>
      </p:sp>
      <p:pic>
        <p:nvPicPr>
          <p:cNvPr id="6" name="Imagen 5">
            <a:extLst>
              <a:ext uri="{FF2B5EF4-FFF2-40B4-BE49-F238E27FC236}">
                <a16:creationId xmlns:a16="http://schemas.microsoft.com/office/drawing/2014/main" id="{B23BF0E4-F091-8E23-2F7D-A33C125A042C}"/>
              </a:ext>
            </a:extLst>
          </p:cNvPr>
          <p:cNvPicPr>
            <a:picLocks noChangeAspect="1"/>
          </p:cNvPicPr>
          <p:nvPr/>
        </p:nvPicPr>
        <p:blipFill>
          <a:blip r:embed="rId2"/>
          <a:stretch>
            <a:fillRect/>
          </a:stretch>
        </p:blipFill>
        <p:spPr>
          <a:xfrm>
            <a:off x="377952" y="1563893"/>
            <a:ext cx="3652852" cy="2805877"/>
          </a:xfrm>
          <a:prstGeom prst="rect">
            <a:avLst/>
          </a:prstGeom>
        </p:spPr>
      </p:pic>
    </p:spTree>
    <p:extLst>
      <p:ext uri="{BB962C8B-B14F-4D97-AF65-F5344CB8AC3E}">
        <p14:creationId xmlns:p14="http://schemas.microsoft.com/office/powerpoint/2010/main" val="326809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718614"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Monitorización</a:t>
            </a:r>
          </a:p>
        </p:txBody>
      </p:sp>
      <p:sp>
        <p:nvSpPr>
          <p:cNvPr id="5" name="CuadroTexto 4">
            <a:extLst>
              <a:ext uri="{FF2B5EF4-FFF2-40B4-BE49-F238E27FC236}">
                <a16:creationId xmlns:a16="http://schemas.microsoft.com/office/drawing/2014/main" id="{E9CE6BA5-6337-DC55-2E19-21ECF2ECDB22}"/>
              </a:ext>
            </a:extLst>
          </p:cNvPr>
          <p:cNvSpPr txBox="1"/>
          <p:nvPr/>
        </p:nvSpPr>
        <p:spPr>
          <a:xfrm>
            <a:off x="560300" y="2097926"/>
            <a:ext cx="2979152" cy="1569660"/>
          </a:xfrm>
          <a:prstGeom prst="rect">
            <a:avLst/>
          </a:prstGeom>
          <a:noFill/>
        </p:spPr>
        <p:txBody>
          <a:bodyPr wrap="square" rtlCol="0">
            <a:spAutoFit/>
          </a:bodyPr>
          <a:lstStyle/>
          <a:p>
            <a:pPr algn="just"/>
            <a:r>
              <a:rPr lang="es-ES" sz="1200" dirty="0">
                <a:latin typeface="Montserrat" pitchFamily="2" charset="0"/>
              </a:rPr>
              <a:t>Apigee nos proporciona gráficas de monitorización generadas en tiempo real para asegurar el correcto rendimiento de las APIs, llevar un registro de errores, informarnos de patrones o eventos inusuales y picos de tráfico y latencias.</a:t>
            </a:r>
          </a:p>
        </p:txBody>
      </p:sp>
      <p:pic>
        <p:nvPicPr>
          <p:cNvPr id="3074" name="Picture 2" descr="Google's Apigee officially launches its API monitoring service | TechCrunch">
            <a:extLst>
              <a:ext uri="{FF2B5EF4-FFF2-40B4-BE49-F238E27FC236}">
                <a16:creationId xmlns:a16="http://schemas.microsoft.com/office/drawing/2014/main" id="{77BA0E2C-96C0-38CA-A0A2-878D89314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967" y="1386764"/>
            <a:ext cx="5121465" cy="299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88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Análisis</a:t>
            </a:r>
          </a:p>
        </p:txBody>
      </p:sp>
      <p:sp>
        <p:nvSpPr>
          <p:cNvPr id="4" name="CuadroTexto 3">
            <a:extLst>
              <a:ext uri="{FF2B5EF4-FFF2-40B4-BE49-F238E27FC236}">
                <a16:creationId xmlns:a16="http://schemas.microsoft.com/office/drawing/2014/main" id="{B5827F24-FAD6-BFF1-BB27-DFE7819DE6BA}"/>
              </a:ext>
            </a:extLst>
          </p:cNvPr>
          <p:cNvSpPr txBox="1"/>
          <p:nvPr/>
        </p:nvSpPr>
        <p:spPr>
          <a:xfrm>
            <a:off x="4469674" y="1821138"/>
            <a:ext cx="4187372" cy="2000548"/>
          </a:xfrm>
          <a:prstGeom prst="rect">
            <a:avLst/>
          </a:prstGeom>
          <a:noFill/>
        </p:spPr>
        <p:txBody>
          <a:bodyPr wrap="square" rtlCol="0">
            <a:spAutoFit/>
          </a:bodyPr>
          <a:lstStyle/>
          <a:p>
            <a:pPr algn="just">
              <a:spcAft>
                <a:spcPts val="1200"/>
              </a:spcAft>
            </a:pPr>
            <a:r>
              <a:rPr lang="es-ES" sz="1200" dirty="0">
                <a:latin typeface="Montserrat" pitchFamily="2" charset="0"/>
              </a:rPr>
              <a:t>Apigee también nos proporciona métricas acerca de los clientes y desarrolladores que tienen acceso a nuestra API. </a:t>
            </a:r>
          </a:p>
          <a:p>
            <a:pPr algn="just">
              <a:spcAft>
                <a:spcPts val="1200"/>
              </a:spcAft>
            </a:pPr>
            <a:r>
              <a:rPr lang="es-ES" sz="1200" dirty="0">
                <a:latin typeface="Montserrat" pitchFamily="2" charset="0"/>
              </a:rPr>
              <a:t>Entre esa información, podemos destacar:</a:t>
            </a:r>
          </a:p>
          <a:p>
            <a:pPr marL="285750" indent="-285750" algn="just">
              <a:spcAft>
                <a:spcPts val="1200"/>
              </a:spcAft>
              <a:buFont typeface="Arial" panose="020B0604020202020204" pitchFamily="34" charset="0"/>
              <a:buChar char="•"/>
            </a:pPr>
            <a:r>
              <a:rPr lang="es-ES" sz="1200" dirty="0">
                <a:latin typeface="Montserrat" pitchFamily="2" charset="0"/>
              </a:rPr>
              <a:t>Geolocalización</a:t>
            </a:r>
          </a:p>
          <a:p>
            <a:pPr marL="285750" indent="-285750" algn="just">
              <a:spcAft>
                <a:spcPts val="1200"/>
              </a:spcAft>
              <a:buFont typeface="Arial" panose="020B0604020202020204" pitchFamily="34" charset="0"/>
              <a:buChar char="•"/>
            </a:pPr>
            <a:r>
              <a:rPr lang="es-ES" sz="1200" dirty="0">
                <a:latin typeface="Montserrat" pitchFamily="2" charset="0"/>
              </a:rPr>
              <a:t>Tipos de dispositivos empleados</a:t>
            </a:r>
          </a:p>
          <a:p>
            <a:pPr marL="285750" indent="-285750" algn="just">
              <a:spcAft>
                <a:spcPts val="1200"/>
              </a:spcAft>
              <a:buFont typeface="Arial" panose="020B0604020202020204" pitchFamily="34" charset="0"/>
              <a:buChar char="•"/>
            </a:pPr>
            <a:r>
              <a:rPr lang="es-ES" sz="1200" dirty="0">
                <a:latin typeface="Montserrat" pitchFamily="2" charset="0"/>
              </a:rPr>
              <a:t>Otros datos de negocio específicos</a:t>
            </a:r>
          </a:p>
        </p:txBody>
      </p:sp>
      <p:pic>
        <p:nvPicPr>
          <p:cNvPr id="6" name="Imagen 5">
            <a:extLst>
              <a:ext uri="{FF2B5EF4-FFF2-40B4-BE49-F238E27FC236}">
                <a16:creationId xmlns:a16="http://schemas.microsoft.com/office/drawing/2014/main" id="{96B018BD-37BD-AD2F-BC92-68AFA33A6F9A}"/>
              </a:ext>
            </a:extLst>
          </p:cNvPr>
          <p:cNvPicPr>
            <a:picLocks noChangeAspect="1"/>
          </p:cNvPicPr>
          <p:nvPr/>
        </p:nvPicPr>
        <p:blipFill>
          <a:blip r:embed="rId2"/>
          <a:stretch>
            <a:fillRect/>
          </a:stretch>
        </p:blipFill>
        <p:spPr>
          <a:xfrm>
            <a:off x="677623" y="1503914"/>
            <a:ext cx="3462141" cy="2634997"/>
          </a:xfrm>
          <a:prstGeom prst="rect">
            <a:avLst/>
          </a:prstGeom>
        </p:spPr>
      </p:pic>
    </p:spTree>
    <p:extLst>
      <p:ext uri="{BB962C8B-B14F-4D97-AF65-F5344CB8AC3E}">
        <p14:creationId xmlns:p14="http://schemas.microsoft.com/office/powerpoint/2010/main" val="341486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299" y="220987"/>
            <a:ext cx="6580729"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Monetización</a:t>
            </a:r>
          </a:p>
        </p:txBody>
      </p:sp>
      <p:sp>
        <p:nvSpPr>
          <p:cNvPr id="4" name="CuadroTexto 3">
            <a:extLst>
              <a:ext uri="{FF2B5EF4-FFF2-40B4-BE49-F238E27FC236}">
                <a16:creationId xmlns:a16="http://schemas.microsoft.com/office/drawing/2014/main" id="{3F843DA0-454A-B44A-FE04-FC54C49F6403}"/>
              </a:ext>
            </a:extLst>
          </p:cNvPr>
          <p:cNvSpPr txBox="1"/>
          <p:nvPr/>
        </p:nvSpPr>
        <p:spPr>
          <a:xfrm>
            <a:off x="677623" y="1222133"/>
            <a:ext cx="7788754" cy="800219"/>
          </a:xfrm>
          <a:prstGeom prst="rect">
            <a:avLst/>
          </a:prstGeom>
          <a:noFill/>
        </p:spPr>
        <p:txBody>
          <a:bodyPr wrap="square" rtlCol="0">
            <a:spAutoFit/>
          </a:bodyPr>
          <a:lstStyle/>
          <a:p>
            <a:pPr algn="just">
              <a:spcAft>
                <a:spcPts val="1200"/>
              </a:spcAft>
            </a:pPr>
            <a:r>
              <a:rPr lang="es-ES" sz="1200" dirty="0">
                <a:latin typeface="Montserrat" pitchFamily="2" charset="0"/>
              </a:rPr>
              <a:t>Apigee nos permite crear diferentes productos a partir de una misma API, asignando a cada uno de ellos, un plan de monetización personalizado.</a:t>
            </a:r>
          </a:p>
          <a:p>
            <a:pPr algn="just">
              <a:spcAft>
                <a:spcPts val="1200"/>
              </a:spcAft>
            </a:pPr>
            <a:r>
              <a:rPr lang="es-ES" sz="1200" dirty="0">
                <a:latin typeface="Montserrat" pitchFamily="2" charset="0"/>
              </a:rPr>
              <a:t>Además, podemos elegir cómo repartimos los beneficios generados con los desarrolladores.</a:t>
            </a:r>
          </a:p>
        </p:txBody>
      </p:sp>
      <p:pic>
        <p:nvPicPr>
          <p:cNvPr id="6" name="Imagen 5">
            <a:extLst>
              <a:ext uri="{FF2B5EF4-FFF2-40B4-BE49-F238E27FC236}">
                <a16:creationId xmlns:a16="http://schemas.microsoft.com/office/drawing/2014/main" id="{9542D73B-486C-048B-AD57-E4CC53539008}"/>
              </a:ext>
            </a:extLst>
          </p:cNvPr>
          <p:cNvPicPr>
            <a:picLocks noChangeAspect="1"/>
          </p:cNvPicPr>
          <p:nvPr/>
        </p:nvPicPr>
        <p:blipFill>
          <a:blip r:embed="rId2"/>
          <a:stretch>
            <a:fillRect/>
          </a:stretch>
        </p:blipFill>
        <p:spPr>
          <a:xfrm>
            <a:off x="1903135" y="2329242"/>
            <a:ext cx="5337729" cy="2571750"/>
          </a:xfrm>
          <a:prstGeom prst="rect">
            <a:avLst/>
          </a:prstGeom>
        </p:spPr>
      </p:pic>
    </p:spTree>
    <p:extLst>
      <p:ext uri="{BB962C8B-B14F-4D97-AF65-F5344CB8AC3E}">
        <p14:creationId xmlns:p14="http://schemas.microsoft.com/office/powerpoint/2010/main" val="195795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856"/>
        <p:cNvGrpSpPr/>
        <p:nvPr/>
      </p:nvGrpSpPr>
      <p:grpSpPr>
        <a:xfrm>
          <a:off x="0" y="0"/>
          <a:ext cx="0" cy="0"/>
          <a:chOff x="0" y="0"/>
          <a:chExt cx="0" cy="0"/>
        </a:xfrm>
      </p:grpSpPr>
      <p:sp>
        <p:nvSpPr>
          <p:cNvPr id="857" name="Google Shape;857;p38"/>
          <p:cNvSpPr txBox="1"/>
          <p:nvPr/>
        </p:nvSpPr>
        <p:spPr>
          <a:xfrm>
            <a:off x="739600" y="530375"/>
            <a:ext cx="1122900" cy="1104888"/>
          </a:xfrm>
          <a:prstGeom prst="rect">
            <a:avLst/>
          </a:prstGeom>
          <a:noFill/>
          <a:ln>
            <a:noFill/>
          </a:ln>
        </p:spPr>
        <p:txBody>
          <a:bodyPr spcFirstLastPara="1" wrap="square" lIns="91425" tIns="91425" rIns="91425" bIns="91425" anchor="t" anchorCtr="0">
            <a:spAutoFit/>
          </a:bodyPr>
          <a:lstStyle/>
          <a:p>
            <a:pPr>
              <a:lnSpc>
                <a:spcPct val="115000"/>
              </a:lnSpc>
            </a:pPr>
            <a:r>
              <a:rPr lang="es" sz="2800">
                <a:solidFill>
                  <a:schemeClr val="lt1"/>
                </a:solidFill>
                <a:latin typeface="Montserrat"/>
                <a:ea typeface="Montserrat"/>
                <a:cs typeface="Montserrat"/>
                <a:sym typeface="Montserrat"/>
              </a:rPr>
              <a:t>03</a:t>
            </a:r>
            <a:r>
              <a:rPr lang="es" sz="2400" dirty="0">
                <a:solidFill>
                  <a:schemeClr val="lt1"/>
                </a:solidFill>
                <a:latin typeface="Montserrat"/>
                <a:ea typeface="Montserrat"/>
                <a:cs typeface="Montserrat"/>
                <a:sym typeface="Montserrat"/>
              </a:rPr>
              <a:t>.</a:t>
            </a:r>
            <a:r>
              <a:rPr lang="es" sz="2400">
                <a:solidFill>
                  <a:schemeClr val="lt1"/>
                </a:solidFill>
                <a:latin typeface="Montserrat"/>
                <a:ea typeface="Montserrat"/>
                <a:cs typeface="Montserrat"/>
                <a:sym typeface="Montserrat"/>
              </a:rPr>
              <a:t>      </a:t>
            </a:r>
          </a:p>
        </p:txBody>
      </p:sp>
      <p:cxnSp>
        <p:nvCxnSpPr>
          <p:cNvPr id="858" name="Google Shape;858;p38"/>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859" name="Google Shape;859;p38"/>
          <p:cNvSpPr txBox="1"/>
          <p:nvPr/>
        </p:nvSpPr>
        <p:spPr>
          <a:xfrm>
            <a:off x="659499" y="1985850"/>
            <a:ext cx="6938730" cy="800189"/>
          </a:xfrm>
          <a:prstGeom prst="rect">
            <a:avLst/>
          </a:prstGeom>
          <a:noFill/>
          <a:ln>
            <a:noFill/>
          </a:ln>
        </p:spPr>
        <p:txBody>
          <a:bodyPr spcFirstLastPara="1" wrap="square" lIns="91425" tIns="91425" rIns="91425" bIns="91425" anchor="t" anchorCtr="0">
            <a:spAutoFit/>
          </a:bodyPr>
          <a:lstStyle/>
          <a:p>
            <a:r>
              <a:rPr lang="es-ES" sz="4000">
                <a:solidFill>
                  <a:schemeClr val="lt1"/>
                </a:solidFill>
                <a:latin typeface="Montserrat Medium"/>
                <a:sym typeface="Montserrat Medium"/>
              </a:rPr>
              <a:t>API </a:t>
            </a:r>
            <a:r>
              <a:rPr lang="es-ES" sz="4000" err="1">
                <a:solidFill>
                  <a:schemeClr val="lt1"/>
                </a:solidFill>
                <a:latin typeface="Montserrat Medium"/>
                <a:sym typeface="Montserrat Medium"/>
              </a:rPr>
              <a:t>Proxies</a:t>
            </a:r>
            <a:endParaRPr lang="es-ES">
              <a:solidFill>
                <a:schemeClr val="lt1"/>
              </a:solidFill>
            </a:endParaRPr>
          </a:p>
        </p:txBody>
      </p:sp>
      <p:pic>
        <p:nvPicPr>
          <p:cNvPr id="860" name="Google Shape;860;p38"/>
          <p:cNvPicPr preferRelativeResize="0"/>
          <p:nvPr/>
        </p:nvPicPr>
        <p:blipFill>
          <a:blip r:embed="rId3">
            <a:alphaModFix/>
          </a:blip>
          <a:stretch>
            <a:fillRect/>
          </a:stretch>
        </p:blipFill>
        <p:spPr>
          <a:xfrm>
            <a:off x="7795389" y="231169"/>
            <a:ext cx="1051916" cy="488825"/>
          </a:xfrm>
          <a:prstGeom prst="rect">
            <a:avLst/>
          </a:prstGeom>
          <a:noFill/>
          <a:ln>
            <a:noFill/>
          </a:ln>
        </p:spPr>
      </p:pic>
      <p:sp>
        <p:nvSpPr>
          <p:cNvPr id="861" name="Google Shape;861;p38"/>
          <p:cNvSpPr txBox="1"/>
          <p:nvPr/>
        </p:nvSpPr>
        <p:spPr>
          <a:xfrm>
            <a:off x="818025" y="3776375"/>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dirty="0">
                <a:solidFill>
                  <a:schemeClr val="lt1"/>
                </a:solidFill>
              </a:rPr>
              <a:t>Estándar Oauth 2.0 y otros tipos de seguridad</a:t>
            </a:r>
            <a:endParaRPr dirty="0">
              <a:solidFill>
                <a:schemeClr val="lt1"/>
              </a:solidFill>
            </a:endParaRPr>
          </a:p>
        </p:txBody>
      </p:sp>
    </p:spTree>
    <p:extLst>
      <p:ext uri="{BB962C8B-B14F-4D97-AF65-F5344CB8AC3E}">
        <p14:creationId xmlns:p14="http://schemas.microsoft.com/office/powerpoint/2010/main" val="2992876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a:t>
            </a:r>
            <a:r>
              <a:rPr lang="es-ES" sz="2100" b="1" dirty="0" err="1">
                <a:latin typeface="Montserrat"/>
                <a:ea typeface="Montserrat"/>
                <a:cs typeface="Montserrat"/>
                <a:sym typeface="Montserrat"/>
              </a:rPr>
              <a:t>Proxies</a:t>
            </a:r>
            <a:endParaRPr lang="es-ES" sz="2100" b="1" dirty="0">
              <a:latin typeface="Montserrat"/>
              <a:ea typeface="Montserrat"/>
              <a:cs typeface="Montserrat"/>
              <a:sym typeface="Montserrat"/>
            </a:endParaRPr>
          </a:p>
        </p:txBody>
      </p:sp>
      <p:pic>
        <p:nvPicPr>
          <p:cNvPr id="4" name="Imagen 4" descr="Diagrama&#10;&#10;Descripción generada automáticamente">
            <a:extLst>
              <a:ext uri="{FF2B5EF4-FFF2-40B4-BE49-F238E27FC236}">
                <a16:creationId xmlns:a16="http://schemas.microsoft.com/office/drawing/2014/main" id="{6FF6D3B0-3B2F-E4B9-D142-26D8779C6851}"/>
              </a:ext>
            </a:extLst>
          </p:cNvPr>
          <p:cNvPicPr>
            <a:picLocks noChangeAspect="1"/>
          </p:cNvPicPr>
          <p:nvPr/>
        </p:nvPicPr>
        <p:blipFill>
          <a:blip r:embed="rId3"/>
          <a:stretch>
            <a:fillRect/>
          </a:stretch>
        </p:blipFill>
        <p:spPr>
          <a:xfrm>
            <a:off x="4965354" y="1463754"/>
            <a:ext cx="3196011" cy="2215991"/>
          </a:xfrm>
          <a:prstGeom prst="rect">
            <a:avLst/>
          </a:prstGeom>
        </p:spPr>
      </p:pic>
      <p:sp>
        <p:nvSpPr>
          <p:cNvPr id="7" name="CuadroTexto 6">
            <a:extLst>
              <a:ext uri="{FF2B5EF4-FFF2-40B4-BE49-F238E27FC236}">
                <a16:creationId xmlns:a16="http://schemas.microsoft.com/office/drawing/2014/main" id="{79C0EA52-AABB-1034-B764-7F3B0A7D2C3E}"/>
              </a:ext>
            </a:extLst>
          </p:cNvPr>
          <p:cNvSpPr txBox="1"/>
          <p:nvPr/>
        </p:nvSpPr>
        <p:spPr>
          <a:xfrm>
            <a:off x="451049" y="1515412"/>
            <a:ext cx="4252948" cy="2215991"/>
          </a:xfrm>
          <a:prstGeom prst="rect">
            <a:avLst/>
          </a:prstGeom>
          <a:noFill/>
        </p:spPr>
        <p:txBody>
          <a:bodyPr wrap="square" lIns="91440" tIns="45720" rIns="91440" bIns="45720" rtlCol="0" anchor="t">
            <a:spAutoFit/>
          </a:bodyPr>
          <a:lstStyle/>
          <a:p>
            <a:pPr marL="285750" indent="-285750" algn="just">
              <a:spcAft>
                <a:spcPts val="1200"/>
              </a:spcAft>
              <a:buChar char="•"/>
            </a:pPr>
            <a:r>
              <a:rPr lang="es-ES" sz="1200" dirty="0">
                <a:latin typeface="Montserrat" pitchFamily="2" charset="0"/>
              </a:rPr>
              <a:t>Separa a los consumidores de API de los servicios back-</a:t>
            </a:r>
            <a:r>
              <a:rPr lang="es-ES" sz="1200" dirty="0" err="1">
                <a:latin typeface="Montserrat" pitchFamily="2" charset="0"/>
              </a:rPr>
              <a:t>end</a:t>
            </a:r>
            <a:r>
              <a:rPr lang="es-ES" sz="1200" dirty="0">
                <a:latin typeface="Montserrat" pitchFamily="2" charset="0"/>
              </a:rPr>
              <a:t>.</a:t>
            </a:r>
          </a:p>
          <a:p>
            <a:pPr marL="285750" indent="-285750" algn="just">
              <a:spcAft>
                <a:spcPts val="1200"/>
              </a:spcAft>
              <a:buChar char="•"/>
            </a:pPr>
            <a:r>
              <a:rPr lang="es-ES" sz="1200" dirty="0">
                <a:latin typeface="Montserrat" pitchFamily="2" charset="0"/>
              </a:rPr>
              <a:t>Implementa API orientadas al consumidor, diseñadas </a:t>
            </a:r>
            <a:r>
              <a:rPr lang="es-ES" sz="1200" dirty="0" err="1">
                <a:latin typeface="Montserrat" pitchFamily="2" charset="0"/>
              </a:rPr>
              <a:t>especificamente</a:t>
            </a:r>
            <a:r>
              <a:rPr lang="es-ES" sz="1200" dirty="0">
                <a:latin typeface="Montserrat" pitchFamily="2" charset="0"/>
              </a:rPr>
              <a:t> para desarrolladores.</a:t>
            </a:r>
          </a:p>
          <a:p>
            <a:pPr marL="285750" indent="-285750" algn="just">
              <a:spcAft>
                <a:spcPts val="1200"/>
              </a:spcAft>
              <a:buChar char="•"/>
            </a:pPr>
            <a:r>
              <a:rPr lang="es-ES" sz="1200" dirty="0">
                <a:latin typeface="Montserrat" pitchFamily="2" charset="0"/>
              </a:rPr>
              <a:t>Protege a los desarrolladores de la complejidad de los sistemas de back-</a:t>
            </a:r>
            <a:r>
              <a:rPr lang="es-ES" sz="1200" dirty="0" err="1">
                <a:latin typeface="Montserrat" pitchFamily="2" charset="0"/>
              </a:rPr>
              <a:t>end</a:t>
            </a:r>
            <a:r>
              <a:rPr lang="es-ES" sz="1200" dirty="0">
                <a:latin typeface="Montserrat" pitchFamily="2" charset="0"/>
              </a:rPr>
              <a:t>.</a:t>
            </a:r>
          </a:p>
          <a:p>
            <a:pPr marL="285750" indent="-285750" algn="just">
              <a:spcAft>
                <a:spcPts val="1200"/>
              </a:spcAft>
              <a:buChar char="•"/>
            </a:pPr>
            <a:r>
              <a:rPr lang="es-ES" sz="1200" dirty="0">
                <a:latin typeface="Montserrat" pitchFamily="2" charset="0"/>
              </a:rPr>
              <a:t>Además, puede ocuparse de la autenticación, autorización, manipulación eliminación y otras cuestiones relacionadas.</a:t>
            </a:r>
          </a:p>
        </p:txBody>
      </p:sp>
    </p:spTree>
    <p:extLst>
      <p:ext uri="{BB962C8B-B14F-4D97-AF65-F5344CB8AC3E}">
        <p14:creationId xmlns:p14="http://schemas.microsoft.com/office/powerpoint/2010/main" val="271815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err="1">
                <a:latin typeface="Montserrat"/>
                <a:ea typeface="Montserrat"/>
                <a:cs typeface="Montserrat"/>
                <a:sym typeface="Montserrat"/>
              </a:rPr>
              <a:t>Apigee</a:t>
            </a:r>
            <a:r>
              <a:rPr lang="es-ES" sz="2100" b="1" dirty="0">
                <a:latin typeface="Montserrat"/>
                <a:ea typeface="Montserrat"/>
                <a:cs typeface="Montserrat"/>
                <a:sym typeface="Montserrat"/>
              </a:rPr>
              <a:t> API </a:t>
            </a:r>
            <a:r>
              <a:rPr lang="es-ES" sz="2100" b="1" dirty="0" err="1">
                <a:latin typeface="Montserrat"/>
                <a:ea typeface="Montserrat"/>
                <a:cs typeface="Montserrat"/>
                <a:sym typeface="Montserrat"/>
              </a:rPr>
              <a:t>Proxies</a:t>
            </a:r>
            <a:endParaRPr lang="es-ES" sz="2100" b="1" dirty="0">
              <a:latin typeface="Montserrat"/>
              <a:ea typeface="Montserrat"/>
              <a:cs typeface="Montserrat"/>
              <a:sym typeface="Montserrat"/>
            </a:endParaRPr>
          </a:p>
        </p:txBody>
      </p:sp>
      <p:pic>
        <p:nvPicPr>
          <p:cNvPr id="6" name="Imagen 6" descr="Diagrama, Texto&#10;&#10;Descripción generada automáticamente">
            <a:extLst>
              <a:ext uri="{FF2B5EF4-FFF2-40B4-BE49-F238E27FC236}">
                <a16:creationId xmlns:a16="http://schemas.microsoft.com/office/drawing/2014/main" id="{F3648309-0E09-FA87-98A2-9AD776FF57E5}"/>
              </a:ext>
            </a:extLst>
          </p:cNvPr>
          <p:cNvPicPr>
            <a:picLocks noChangeAspect="1"/>
          </p:cNvPicPr>
          <p:nvPr/>
        </p:nvPicPr>
        <p:blipFill>
          <a:blip r:embed="rId3"/>
          <a:stretch>
            <a:fillRect/>
          </a:stretch>
        </p:blipFill>
        <p:spPr>
          <a:xfrm>
            <a:off x="5246429" y="1596345"/>
            <a:ext cx="3405608" cy="1950810"/>
          </a:xfrm>
          <a:prstGeom prst="rect">
            <a:avLst/>
          </a:prstGeom>
        </p:spPr>
      </p:pic>
      <p:sp>
        <p:nvSpPr>
          <p:cNvPr id="7" name="CuadroTexto 6">
            <a:extLst>
              <a:ext uri="{FF2B5EF4-FFF2-40B4-BE49-F238E27FC236}">
                <a16:creationId xmlns:a16="http://schemas.microsoft.com/office/drawing/2014/main" id="{29C80161-0F4A-CD6E-33BD-D8B797DD8062}"/>
              </a:ext>
            </a:extLst>
          </p:cNvPr>
          <p:cNvSpPr txBox="1"/>
          <p:nvPr/>
        </p:nvSpPr>
        <p:spPr>
          <a:xfrm>
            <a:off x="560300" y="1150492"/>
            <a:ext cx="4252948" cy="2923877"/>
          </a:xfrm>
          <a:prstGeom prst="rect">
            <a:avLst/>
          </a:prstGeom>
          <a:noFill/>
        </p:spPr>
        <p:txBody>
          <a:bodyPr wrap="square" lIns="91440" tIns="45720" rIns="91440" bIns="45720" rtlCol="0" anchor="t">
            <a:spAutoFit/>
          </a:bodyPr>
          <a:lstStyle/>
          <a:p>
            <a:pPr marL="285750" indent="-285750" algn="just">
              <a:spcAft>
                <a:spcPts val="1200"/>
              </a:spcAft>
              <a:buChar char="•"/>
            </a:pPr>
            <a:r>
              <a:rPr lang="es-ES" sz="1200" dirty="0">
                <a:latin typeface="Montserrat" pitchFamily="2" charset="0"/>
              </a:rPr>
              <a:t>Recibe solicitudes de API basadas en combinaciones específicas de </a:t>
            </a:r>
            <a:r>
              <a:rPr lang="es-ES" sz="1200" dirty="0" err="1">
                <a:latin typeface="Montserrat" pitchFamily="2" charset="0"/>
              </a:rPr>
              <a:t>hostname</a:t>
            </a:r>
            <a:r>
              <a:rPr lang="es-ES" sz="1200" dirty="0">
                <a:latin typeface="Montserrat" pitchFamily="2" charset="0"/>
              </a:rPr>
              <a:t>, </a:t>
            </a:r>
            <a:r>
              <a:rPr lang="es-ES" sz="1200" dirty="0" err="1">
                <a:latin typeface="Montserrat" pitchFamily="2" charset="0"/>
              </a:rPr>
              <a:t>scheme</a:t>
            </a:r>
            <a:r>
              <a:rPr lang="es-ES" sz="1200" dirty="0">
                <a:latin typeface="Montserrat" pitchFamily="2" charset="0"/>
              </a:rPr>
              <a:t>, URL y </a:t>
            </a:r>
            <a:r>
              <a:rPr lang="es-ES" sz="1200" dirty="0" err="1">
                <a:latin typeface="Montserrat" pitchFamily="2" charset="0"/>
              </a:rPr>
              <a:t>path</a:t>
            </a:r>
            <a:r>
              <a:rPr lang="es-ES" sz="1200" dirty="0">
                <a:latin typeface="Montserrat" pitchFamily="2" charset="0"/>
              </a:rPr>
              <a:t>.</a:t>
            </a:r>
          </a:p>
          <a:p>
            <a:pPr marL="285750" indent="-285750" algn="just">
              <a:spcAft>
                <a:spcPts val="1200"/>
              </a:spcAft>
              <a:buChar char="•"/>
            </a:pPr>
            <a:r>
              <a:rPr lang="es-ES" sz="1200" dirty="0">
                <a:latin typeface="Montserrat" pitchFamily="2" charset="0"/>
              </a:rPr>
              <a:t>Agrega seguridad, escalabilidad, limitación de velocidad a las API al adjuntar políticas a los flujos.</a:t>
            </a:r>
          </a:p>
          <a:p>
            <a:pPr marL="285750" indent="-285750" algn="just">
              <a:spcAft>
                <a:spcPts val="1200"/>
              </a:spcAft>
              <a:buChar char="•"/>
            </a:pPr>
            <a:r>
              <a:rPr lang="es-ES" sz="1200" dirty="0">
                <a:latin typeface="Montserrat" pitchFamily="2" charset="0"/>
              </a:rPr>
              <a:t>Puede llamar a varios servicios y combinar y transformar las respuestas.</a:t>
            </a:r>
          </a:p>
          <a:p>
            <a:pPr marL="285750" indent="-285750" algn="just">
              <a:spcAft>
                <a:spcPts val="1200"/>
              </a:spcAft>
              <a:buChar char="•"/>
            </a:pPr>
            <a:r>
              <a:rPr lang="es-ES" sz="1200" dirty="0">
                <a:latin typeface="Montserrat" pitchFamily="2" charset="0"/>
              </a:rPr>
              <a:t>Captura análisis de todas las llamadas.</a:t>
            </a:r>
          </a:p>
          <a:p>
            <a:pPr algn="just">
              <a:spcAft>
                <a:spcPts val="1200"/>
              </a:spcAft>
            </a:pPr>
            <a:r>
              <a:rPr lang="es-ES" sz="1200" dirty="0">
                <a:latin typeface="Montserrat" pitchFamily="2" charset="0"/>
              </a:rPr>
              <a:t>En la ilustración, el extremo </a:t>
            </a:r>
            <a:r>
              <a:rPr lang="es-ES" sz="1200" dirty="0" err="1">
                <a:latin typeface="Montserrat" pitchFamily="2" charset="0"/>
              </a:rPr>
              <a:t>izqiuierdo</a:t>
            </a:r>
            <a:r>
              <a:rPr lang="es-ES" sz="1200" dirty="0">
                <a:latin typeface="Montserrat" pitchFamily="2" charset="0"/>
              </a:rPr>
              <a:t> es el más cercano al consumidor de la API y a la derecha se encuentra el servicio </a:t>
            </a:r>
            <a:r>
              <a:rPr lang="es-ES" sz="1200" dirty="0" err="1">
                <a:latin typeface="Montserrat" pitchFamily="2" charset="0"/>
              </a:rPr>
              <a:t>backend</a:t>
            </a:r>
            <a:r>
              <a:rPr lang="es-ES" sz="1200" dirty="0">
                <a:latin typeface="Montserrat" pitchFamily="2" charset="0"/>
              </a:rPr>
              <a:t>.</a:t>
            </a:r>
          </a:p>
        </p:txBody>
      </p:sp>
    </p:spTree>
    <p:extLst>
      <p:ext uri="{BB962C8B-B14F-4D97-AF65-F5344CB8AC3E}">
        <p14:creationId xmlns:p14="http://schemas.microsoft.com/office/powerpoint/2010/main" val="1202832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Proxy </a:t>
            </a:r>
            <a:r>
              <a:rPr lang="es-ES" sz="2100" b="1" dirty="0" err="1">
                <a:latin typeface="Montserrat"/>
                <a:sym typeface="Montserrat"/>
              </a:rPr>
              <a:t>endpoint</a:t>
            </a:r>
            <a:endParaRPr lang="es-ES" dirty="0" err="1"/>
          </a:p>
        </p:txBody>
      </p:sp>
      <p:pic>
        <p:nvPicPr>
          <p:cNvPr id="4" name="Imagen 6" descr="Imagen que contiene Diagrama&#10;&#10;Descripción generada automáticamente">
            <a:extLst>
              <a:ext uri="{FF2B5EF4-FFF2-40B4-BE49-F238E27FC236}">
                <a16:creationId xmlns:a16="http://schemas.microsoft.com/office/drawing/2014/main" id="{C10CA6B9-D768-1252-5E0D-B02AB29F26DA}"/>
              </a:ext>
            </a:extLst>
          </p:cNvPr>
          <p:cNvPicPr>
            <a:picLocks noChangeAspect="1"/>
          </p:cNvPicPr>
          <p:nvPr/>
        </p:nvPicPr>
        <p:blipFill>
          <a:blip r:embed="rId3"/>
          <a:stretch>
            <a:fillRect/>
          </a:stretch>
        </p:blipFill>
        <p:spPr>
          <a:xfrm>
            <a:off x="5206621" y="1801477"/>
            <a:ext cx="3702782" cy="1960824"/>
          </a:xfrm>
          <a:prstGeom prst="rect">
            <a:avLst/>
          </a:prstGeom>
        </p:spPr>
      </p:pic>
      <p:sp>
        <p:nvSpPr>
          <p:cNvPr id="7" name="CuadroTexto 6">
            <a:extLst>
              <a:ext uri="{FF2B5EF4-FFF2-40B4-BE49-F238E27FC236}">
                <a16:creationId xmlns:a16="http://schemas.microsoft.com/office/drawing/2014/main" id="{7D19DCF9-9B01-6652-CAC8-4D74C3B58DC0}"/>
              </a:ext>
            </a:extLst>
          </p:cNvPr>
          <p:cNvSpPr txBox="1"/>
          <p:nvPr/>
        </p:nvSpPr>
        <p:spPr>
          <a:xfrm>
            <a:off x="560300" y="1596949"/>
            <a:ext cx="4252948" cy="2369880"/>
          </a:xfrm>
          <a:prstGeom prst="rect">
            <a:avLst/>
          </a:prstGeom>
          <a:noFill/>
        </p:spPr>
        <p:txBody>
          <a:bodyPr wrap="square" lIns="91440" tIns="45720" rIns="91440" bIns="45720" rtlCol="0" anchor="t">
            <a:spAutoFit/>
          </a:bodyPr>
          <a:lstStyle/>
          <a:p>
            <a:pPr marL="285750" indent="-285750" algn="just">
              <a:spcAft>
                <a:spcPts val="1200"/>
              </a:spcAft>
              <a:buChar char="•"/>
            </a:pPr>
            <a:r>
              <a:rPr lang="es-ES" sz="1200" dirty="0">
                <a:latin typeface="Montserrat" pitchFamily="2" charset="0"/>
              </a:rPr>
              <a:t>Tráfico con protocolo coincidente, host y URL.</a:t>
            </a:r>
          </a:p>
          <a:p>
            <a:pPr marL="285750" indent="-285750" algn="just">
              <a:spcAft>
                <a:spcPts val="1200"/>
              </a:spcAft>
              <a:buChar char="•"/>
            </a:pPr>
            <a:r>
              <a:rPr lang="es-ES" sz="1200" dirty="0">
                <a:latin typeface="Montserrat" pitchFamily="2" charset="0"/>
              </a:rPr>
              <a:t>Analiza y verifica la solicitud entrante.</a:t>
            </a:r>
          </a:p>
          <a:p>
            <a:pPr marL="285750" indent="-285750" algn="just">
              <a:spcAft>
                <a:spcPts val="1200"/>
              </a:spcAft>
              <a:buChar char="•"/>
            </a:pPr>
            <a:r>
              <a:rPr lang="es-ES" sz="1200" dirty="0">
                <a:latin typeface="Montserrat" pitchFamily="2" charset="0"/>
              </a:rPr>
              <a:t>Adjunta políticas para limitar el tráfico y protegerse contra solicitudes no válidas y malintencionadas.</a:t>
            </a:r>
          </a:p>
          <a:p>
            <a:pPr marL="285750" indent="-285750" algn="just">
              <a:spcAft>
                <a:spcPts val="1200"/>
              </a:spcAft>
              <a:buChar char="•"/>
            </a:pPr>
            <a:r>
              <a:rPr lang="es-ES" sz="1200" dirty="0">
                <a:latin typeface="Montserrat" pitchFamily="2" charset="0"/>
              </a:rPr>
              <a:t>Crear respuestas de API.</a:t>
            </a:r>
          </a:p>
          <a:p>
            <a:pPr marL="285750" indent="-285750" algn="just">
              <a:spcAft>
                <a:spcPts val="1200"/>
              </a:spcAft>
              <a:buChar char="•"/>
            </a:pPr>
            <a:r>
              <a:rPr lang="es-ES" sz="1200" dirty="0">
                <a:latin typeface="Montserrat" pitchFamily="2" charset="0"/>
              </a:rPr>
              <a:t>Las políticas generalmente se adjuntan en la solicitud del extremo del proxy para controlar la seguridad.</a:t>
            </a:r>
          </a:p>
        </p:txBody>
      </p:sp>
    </p:spTree>
    <p:extLst>
      <p:ext uri="{BB962C8B-B14F-4D97-AF65-F5344CB8AC3E}">
        <p14:creationId xmlns:p14="http://schemas.microsoft.com/office/powerpoint/2010/main" val="622818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8" name="Google Shape;178;p17">
            <a:hlinkClick r:id="rId3" action="ppaction://hlinksldjump"/>
          </p:cNvPr>
          <p:cNvSpPr txBox="1"/>
          <p:nvPr/>
        </p:nvSpPr>
        <p:spPr>
          <a:xfrm>
            <a:off x="3601699" y="1164932"/>
            <a:ext cx="419370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ea typeface="Montserrat"/>
                <a:cs typeface="Montserrat"/>
                <a:sym typeface="Montserrat"/>
              </a:rPr>
              <a:t>01. </a:t>
            </a:r>
            <a:r>
              <a:rPr kumimoji="0" lang="es" sz="1400" b="1" i="0" u="none" strike="noStrike" kern="0" cap="none" spc="0" normalizeH="0" baseline="0" noProof="0" dirty="0">
                <a:ln>
                  <a:noFill/>
                </a:ln>
                <a:solidFill>
                  <a:srgbClr val="000000"/>
                </a:solidFill>
                <a:effectLst/>
                <a:uLnTx/>
                <a:uFillTx/>
                <a:latin typeface="Montserrat"/>
                <a:ea typeface="Montserrat"/>
                <a:cs typeface="Montserrat"/>
                <a:sym typeface="Montserrat"/>
              </a:rPr>
              <a:t>    Introducción</a:t>
            </a:r>
            <a:endParaRPr b="1" dirty="0">
              <a:latin typeface="Montserrat"/>
              <a:ea typeface="Montserrat"/>
              <a:cs typeface="Montserrat"/>
              <a:sym typeface="Montserrat"/>
            </a:endParaRPr>
          </a:p>
        </p:txBody>
      </p:sp>
      <p:pic>
        <p:nvPicPr>
          <p:cNvPr id="180" name="Google Shape;180;p17"/>
          <p:cNvPicPr preferRelativeResize="0"/>
          <p:nvPr/>
        </p:nvPicPr>
        <p:blipFill>
          <a:blip r:embed="rId4">
            <a:alphaModFix/>
          </a:blip>
          <a:stretch>
            <a:fillRect/>
          </a:stretch>
        </p:blipFill>
        <p:spPr>
          <a:xfrm>
            <a:off x="7795399" y="245100"/>
            <a:ext cx="1031673" cy="441725"/>
          </a:xfrm>
          <a:prstGeom prst="rect">
            <a:avLst/>
          </a:prstGeom>
          <a:noFill/>
          <a:ln>
            <a:noFill/>
          </a:ln>
        </p:spPr>
      </p:pic>
      <p:sp>
        <p:nvSpPr>
          <p:cNvPr id="181" name="Google Shape;181;p17"/>
          <p:cNvSpPr/>
          <p:nvPr/>
        </p:nvSpPr>
        <p:spPr>
          <a:xfrm>
            <a:off x="0" y="7684"/>
            <a:ext cx="3354900" cy="5143500"/>
          </a:xfrm>
          <a:prstGeom prst="rect">
            <a:avLst/>
          </a:prstGeom>
          <a:solidFill>
            <a:schemeClr val="lt2"/>
          </a:solidFill>
          <a:ln>
            <a:noFill/>
          </a:ln>
        </p:spPr>
        <p:txBody>
          <a:bodyPr spcFirstLastPara="1" wrap="square" lIns="91425" tIns="91425" rIns="91425" bIns="91425" anchor="ctr" anchorCtr="0">
            <a:noAutofit/>
          </a:bodyPr>
          <a:lstStyle/>
          <a:p>
            <a:pPr>
              <a:defRPr/>
            </a:pPr>
            <a:endParaRPr dirty="0"/>
          </a:p>
        </p:txBody>
      </p:sp>
      <p:sp>
        <p:nvSpPr>
          <p:cNvPr id="182" name="Google Shape;182;p17"/>
          <p:cNvSpPr txBox="1"/>
          <p:nvPr/>
        </p:nvSpPr>
        <p:spPr>
          <a:xfrm>
            <a:off x="715400" y="764732"/>
            <a:ext cx="1794900" cy="400200"/>
          </a:xfrm>
          <a:prstGeom prst="rect">
            <a:avLst/>
          </a:prstGeom>
          <a:noFill/>
          <a:ln>
            <a:noFill/>
          </a:ln>
        </p:spPr>
        <p:txBody>
          <a:bodyPr spcFirstLastPara="1" wrap="square" lIns="91425" tIns="91425" rIns="91425" bIns="91425" anchor="t" anchorCtr="0">
            <a:spAutoFit/>
          </a:bodyPr>
          <a:lstStyle/>
          <a:p>
            <a:pPr>
              <a:defRPr/>
            </a:pPr>
            <a:r>
              <a:rPr lang="es" b="1">
                <a:latin typeface="Montserrat"/>
                <a:ea typeface="Montserrat"/>
                <a:cs typeface="Montserrat"/>
                <a:sym typeface="Montserrat"/>
              </a:rPr>
              <a:t>Índice</a:t>
            </a:r>
            <a:endParaRPr b="1" dirty="0">
              <a:latin typeface="Montserrat"/>
              <a:ea typeface="Montserrat"/>
              <a:cs typeface="Montserrat"/>
              <a:sym typeface="Montserrat"/>
            </a:endParaRPr>
          </a:p>
        </p:txBody>
      </p:sp>
      <p:cxnSp>
        <p:nvCxnSpPr>
          <p:cNvPr id="183" name="Google Shape;183;p17"/>
          <p:cNvCxnSpPr/>
          <p:nvPr/>
        </p:nvCxnSpPr>
        <p:spPr>
          <a:xfrm>
            <a:off x="739600" y="1292867"/>
            <a:ext cx="1875300" cy="0"/>
          </a:xfrm>
          <a:prstGeom prst="straightConnector1">
            <a:avLst/>
          </a:prstGeom>
          <a:noFill/>
          <a:ln w="38100" cap="flat" cmpd="sng">
            <a:solidFill>
              <a:schemeClr val="dk1"/>
            </a:solidFill>
            <a:prstDash val="solid"/>
            <a:round/>
            <a:headEnd type="none" w="med" len="med"/>
            <a:tailEnd type="none" w="med" len="med"/>
          </a:ln>
        </p:spPr>
      </p:cxnSp>
      <p:sp>
        <p:nvSpPr>
          <p:cNvPr id="184" name="Google Shape;184;p17"/>
          <p:cNvSpPr txBox="1"/>
          <p:nvPr/>
        </p:nvSpPr>
        <p:spPr>
          <a:xfrm>
            <a:off x="7085875" y="4623125"/>
            <a:ext cx="1741200" cy="369300"/>
          </a:xfrm>
          <a:prstGeom prst="rect">
            <a:avLst/>
          </a:prstGeom>
          <a:noFill/>
          <a:ln>
            <a:noFill/>
          </a:ln>
        </p:spPr>
        <p:txBody>
          <a:bodyPr spcFirstLastPara="1" wrap="square" lIns="91425" tIns="91425" rIns="91425" bIns="91425" anchor="t" anchorCtr="0">
            <a:spAutoFit/>
          </a:bodyPr>
          <a:lstStyle/>
          <a:p>
            <a:pPr>
              <a:defRPr/>
            </a:pPr>
            <a:r>
              <a:rPr lang="es" sz="1200" b="1">
                <a:latin typeface="Montserrat"/>
                <a:ea typeface="Montserrat"/>
                <a:cs typeface="Montserrat"/>
                <a:sym typeface="Montserrat"/>
              </a:rPr>
              <a:t>      </a:t>
            </a:r>
            <a:endParaRPr sz="1200" b="1" dirty="0">
              <a:latin typeface="Montserrat"/>
              <a:ea typeface="Montserrat"/>
              <a:cs typeface="Montserrat"/>
              <a:sym typeface="Montserrat"/>
            </a:endParaRPr>
          </a:p>
        </p:txBody>
      </p:sp>
      <p:sp>
        <p:nvSpPr>
          <p:cNvPr id="2" name="Marcador de número de diapositiva 1">
            <a:extLst>
              <a:ext uri="{FF2B5EF4-FFF2-40B4-BE49-F238E27FC236}">
                <a16:creationId xmlns:a16="http://schemas.microsoft.com/office/drawing/2014/main" id="{F34922C1-9815-45FB-80C5-A85D94A96258}"/>
              </a:ext>
            </a:extLst>
          </p:cNvPr>
          <p:cNvSpPr>
            <a:spLocks noGrp="1"/>
          </p:cNvSpPr>
          <p:nvPr>
            <p:ph type="sldNum" idx="12"/>
          </p:nvPr>
        </p:nvSpPr>
        <p:spPr/>
        <p:txBody>
          <a:bodyPr/>
          <a:lstStyle/>
          <a:p>
            <a:pPr>
              <a:defRPr/>
            </a:pPr>
            <a:fld id="{00000000-1234-1234-1234-123412341234}" type="slidenum">
              <a:rPr lang="es-ES" smtClean="0">
                <a:solidFill>
                  <a:srgbClr val="595959"/>
                </a:solidFill>
              </a:rPr>
              <a:pPr>
                <a:defRPr/>
              </a:pPr>
              <a:t>2</a:t>
            </a:fld>
            <a:endParaRPr lang="es-ES" dirty="0">
              <a:solidFill>
                <a:srgbClr val="595959"/>
              </a:solidFill>
            </a:endParaRPr>
          </a:p>
        </p:txBody>
      </p:sp>
      <p:sp>
        <p:nvSpPr>
          <p:cNvPr id="12" name="Google Shape;179;p17">
            <a:hlinkClick r:id="rId5" action="ppaction://hlinksldjump"/>
            <a:extLst>
              <a:ext uri="{FF2B5EF4-FFF2-40B4-BE49-F238E27FC236}">
                <a16:creationId xmlns:a16="http://schemas.microsoft.com/office/drawing/2014/main" id="{10C444E7-1E76-432B-A4CD-0CF325D2E912}"/>
              </a:ext>
            </a:extLst>
          </p:cNvPr>
          <p:cNvSpPr txBox="1"/>
          <p:nvPr/>
        </p:nvSpPr>
        <p:spPr>
          <a:xfrm>
            <a:off x="3601699" y="1761337"/>
            <a:ext cx="434215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ea typeface="Montserrat"/>
                <a:cs typeface="Montserrat"/>
                <a:sym typeface="Montserrat"/>
              </a:rPr>
              <a:t>02.     </a:t>
            </a:r>
            <a:r>
              <a:rPr lang="es-ES" b="1" dirty="0">
                <a:latin typeface="Montserrat"/>
                <a:ea typeface="Montserrat"/>
                <a:cs typeface="Montserrat"/>
                <a:sym typeface="Montserrat"/>
              </a:rPr>
              <a:t>Funcionalidades de Apigee</a:t>
            </a:r>
            <a:endParaRPr b="1" dirty="0">
              <a:latin typeface="Montserrat"/>
              <a:ea typeface="Montserrat"/>
              <a:cs typeface="Montserrat"/>
              <a:sym typeface="Montserrat"/>
            </a:endParaRPr>
          </a:p>
        </p:txBody>
      </p:sp>
      <p:sp>
        <p:nvSpPr>
          <p:cNvPr id="13" name="Google Shape;179;p17">
            <a:hlinkClick r:id="rId6" action="ppaction://hlinksldjump"/>
            <a:extLst>
              <a:ext uri="{FF2B5EF4-FFF2-40B4-BE49-F238E27FC236}">
                <a16:creationId xmlns:a16="http://schemas.microsoft.com/office/drawing/2014/main" id="{E66F29FD-FA0F-5BB0-9C2D-A7E8278B3E3A}"/>
              </a:ext>
            </a:extLst>
          </p:cNvPr>
          <p:cNvSpPr txBox="1"/>
          <p:nvPr/>
        </p:nvSpPr>
        <p:spPr>
          <a:xfrm>
            <a:off x="3601699" y="2311521"/>
            <a:ext cx="434215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sym typeface="Montserrat"/>
              </a:rPr>
              <a:t>03.     API Proxies</a:t>
            </a:r>
            <a:endParaRPr lang="es" b="1" dirty="0">
              <a:latin typeface="Montserrat"/>
            </a:endParaRPr>
          </a:p>
        </p:txBody>
      </p:sp>
      <p:sp>
        <p:nvSpPr>
          <p:cNvPr id="14" name="Google Shape;179;p17">
            <a:hlinkClick r:id="rId7" action="ppaction://hlinksldjump"/>
            <a:extLst>
              <a:ext uri="{FF2B5EF4-FFF2-40B4-BE49-F238E27FC236}">
                <a16:creationId xmlns:a16="http://schemas.microsoft.com/office/drawing/2014/main" id="{885550B1-6C9E-4CF7-BA92-209882EA0831}"/>
              </a:ext>
            </a:extLst>
          </p:cNvPr>
          <p:cNvSpPr txBox="1"/>
          <p:nvPr/>
        </p:nvSpPr>
        <p:spPr>
          <a:xfrm>
            <a:off x="3601699" y="2906878"/>
            <a:ext cx="434215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sym typeface="Montserrat"/>
              </a:rPr>
              <a:t>04.      </a:t>
            </a:r>
            <a:r>
              <a:rPr lang="es-ES" b="1" dirty="0">
                <a:latin typeface="Montserrat"/>
                <a:sym typeface="Montserrat"/>
              </a:rPr>
              <a:t>Referencias</a:t>
            </a:r>
            <a:endParaRPr lang="es" b="1" dirty="0">
              <a:latin typeface="Montserrat"/>
            </a:endParaRPr>
          </a:p>
        </p:txBody>
      </p:sp>
    </p:spTree>
    <p:extLst>
      <p:ext uri="{BB962C8B-B14F-4D97-AF65-F5344CB8AC3E}">
        <p14:creationId xmlns:p14="http://schemas.microsoft.com/office/powerpoint/2010/main" val="365156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Proxy </a:t>
            </a:r>
            <a:r>
              <a:rPr lang="es-ES" sz="2100" b="1" dirty="0" err="1">
                <a:latin typeface="Montserrat"/>
                <a:sym typeface="Montserrat"/>
              </a:rPr>
              <a:t>endpoint</a:t>
            </a:r>
            <a:endParaRPr lang="es-ES" dirty="0" err="1"/>
          </a:p>
        </p:txBody>
      </p:sp>
      <p:pic>
        <p:nvPicPr>
          <p:cNvPr id="6" name="Imagen 6" descr="Diagrama&#10;&#10;Descripción generada automáticamente">
            <a:extLst>
              <a:ext uri="{FF2B5EF4-FFF2-40B4-BE49-F238E27FC236}">
                <a16:creationId xmlns:a16="http://schemas.microsoft.com/office/drawing/2014/main" id="{FF1293C1-CCB0-01B1-14AE-98E0305915E2}"/>
              </a:ext>
            </a:extLst>
          </p:cNvPr>
          <p:cNvPicPr>
            <a:picLocks noChangeAspect="1"/>
          </p:cNvPicPr>
          <p:nvPr/>
        </p:nvPicPr>
        <p:blipFill>
          <a:blip r:embed="rId3"/>
          <a:stretch>
            <a:fillRect/>
          </a:stretch>
        </p:blipFill>
        <p:spPr>
          <a:xfrm>
            <a:off x="5139358" y="1322901"/>
            <a:ext cx="3581561" cy="2815533"/>
          </a:xfrm>
          <a:prstGeom prst="rect">
            <a:avLst/>
          </a:prstGeom>
        </p:spPr>
      </p:pic>
      <p:sp>
        <p:nvSpPr>
          <p:cNvPr id="7" name="CuadroTexto 6">
            <a:extLst>
              <a:ext uri="{FF2B5EF4-FFF2-40B4-BE49-F238E27FC236}">
                <a16:creationId xmlns:a16="http://schemas.microsoft.com/office/drawing/2014/main" id="{42C6CB7B-7592-0086-3068-F6FF9E4A5177}"/>
              </a:ext>
            </a:extLst>
          </p:cNvPr>
          <p:cNvSpPr txBox="1"/>
          <p:nvPr/>
        </p:nvSpPr>
        <p:spPr>
          <a:xfrm>
            <a:off x="560300" y="1884512"/>
            <a:ext cx="4252948" cy="1692771"/>
          </a:xfrm>
          <a:prstGeom prst="rect">
            <a:avLst/>
          </a:prstGeom>
          <a:noFill/>
        </p:spPr>
        <p:txBody>
          <a:bodyPr wrap="square" lIns="91440" tIns="45720" rIns="91440" bIns="45720" rtlCol="0" anchor="t">
            <a:spAutoFit/>
          </a:bodyPr>
          <a:lstStyle/>
          <a:p>
            <a:pPr marL="285750" indent="-285750" algn="just">
              <a:spcAft>
                <a:spcPts val="1200"/>
              </a:spcAft>
              <a:buChar char="•"/>
            </a:pPr>
            <a:r>
              <a:rPr lang="es-ES" sz="1200" dirty="0">
                <a:latin typeface="Montserrat" pitchFamily="2" charset="0"/>
              </a:rPr>
              <a:t>Las organizaciones suelen tener muchos </a:t>
            </a:r>
            <a:r>
              <a:rPr lang="es-ES" sz="1200" dirty="0" err="1">
                <a:latin typeface="Montserrat" pitchFamily="2" charset="0"/>
              </a:rPr>
              <a:t>proxies</a:t>
            </a:r>
            <a:r>
              <a:rPr lang="es-ES" sz="1200" dirty="0">
                <a:latin typeface="Montserrat" pitchFamily="2" charset="0"/>
              </a:rPr>
              <a:t> implementados para un entorno determinado.</a:t>
            </a:r>
          </a:p>
          <a:p>
            <a:pPr marL="285750" indent="-285750" algn="just">
              <a:spcAft>
                <a:spcPts val="1200"/>
              </a:spcAft>
              <a:buChar char="•"/>
            </a:pPr>
            <a:r>
              <a:rPr lang="es-ES" sz="1200" dirty="0">
                <a:latin typeface="Montserrat" pitchFamily="2" charset="0"/>
              </a:rPr>
              <a:t>Por lo general, los servidores proxy tienen un solo extremo de servidor proxy, pero pueden tener varios.</a:t>
            </a:r>
          </a:p>
          <a:p>
            <a:pPr marL="285750" indent="-285750" algn="just">
              <a:spcAft>
                <a:spcPts val="1200"/>
              </a:spcAft>
              <a:buChar char="•"/>
            </a:pPr>
            <a:r>
              <a:rPr lang="es-ES" sz="1200" dirty="0">
                <a:latin typeface="Montserrat" pitchFamily="2" charset="0"/>
              </a:rPr>
              <a:t>Un extremo de proxy es el punto de entrada para una llamada de API.</a:t>
            </a:r>
          </a:p>
        </p:txBody>
      </p:sp>
    </p:spTree>
    <p:extLst>
      <p:ext uri="{BB962C8B-B14F-4D97-AF65-F5344CB8AC3E}">
        <p14:creationId xmlns:p14="http://schemas.microsoft.com/office/powerpoint/2010/main" val="127064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Target </a:t>
            </a:r>
            <a:r>
              <a:rPr lang="es-ES" sz="2100" b="1" dirty="0" err="1">
                <a:latin typeface="Montserrat"/>
                <a:sym typeface="Montserrat"/>
              </a:rPr>
              <a:t>endpoint</a:t>
            </a:r>
            <a:endParaRPr lang="es-ES" dirty="0" err="1"/>
          </a:p>
        </p:txBody>
      </p:sp>
      <p:pic>
        <p:nvPicPr>
          <p:cNvPr id="7" name="Imagen 6" descr="Imagen que contiene Diagrama&#10;&#10;Descripción generada automáticamente">
            <a:extLst>
              <a:ext uri="{FF2B5EF4-FFF2-40B4-BE49-F238E27FC236}">
                <a16:creationId xmlns:a16="http://schemas.microsoft.com/office/drawing/2014/main" id="{FF988D8D-D62D-DCD2-D0ED-4338868B40F3}"/>
              </a:ext>
            </a:extLst>
          </p:cNvPr>
          <p:cNvPicPr>
            <a:picLocks noChangeAspect="1"/>
          </p:cNvPicPr>
          <p:nvPr/>
        </p:nvPicPr>
        <p:blipFill>
          <a:blip r:embed="rId3"/>
          <a:stretch>
            <a:fillRect/>
          </a:stretch>
        </p:blipFill>
        <p:spPr>
          <a:xfrm>
            <a:off x="5290188" y="1801504"/>
            <a:ext cx="3503586" cy="1852671"/>
          </a:xfrm>
          <a:prstGeom prst="rect">
            <a:avLst/>
          </a:prstGeom>
        </p:spPr>
      </p:pic>
      <p:sp>
        <p:nvSpPr>
          <p:cNvPr id="9" name="CuadroTexto 8">
            <a:extLst>
              <a:ext uri="{FF2B5EF4-FFF2-40B4-BE49-F238E27FC236}">
                <a16:creationId xmlns:a16="http://schemas.microsoft.com/office/drawing/2014/main" id="{3B8E3042-197A-4CD5-4C8B-2297C2EB4EBA}"/>
              </a:ext>
            </a:extLst>
          </p:cNvPr>
          <p:cNvSpPr txBox="1"/>
          <p:nvPr/>
        </p:nvSpPr>
        <p:spPr>
          <a:xfrm>
            <a:off x="560300" y="1449091"/>
            <a:ext cx="4533306" cy="2554545"/>
          </a:xfrm>
          <a:prstGeom prst="rect">
            <a:avLst/>
          </a:prstGeom>
          <a:noFill/>
        </p:spPr>
        <p:txBody>
          <a:bodyPr wrap="square" lIns="91440" tIns="45720" rIns="91440" bIns="45720" rtlCol="0" anchor="t">
            <a:spAutoFit/>
          </a:bodyPr>
          <a:lstStyle/>
          <a:p>
            <a:pPr marL="285750" indent="-285750" algn="just">
              <a:spcAft>
                <a:spcPts val="1200"/>
              </a:spcAft>
              <a:buChar char="•"/>
            </a:pPr>
            <a:r>
              <a:rPr lang="es-ES" sz="1200" dirty="0">
                <a:latin typeface="Montserrat" pitchFamily="2" charset="0"/>
              </a:rPr>
              <a:t>Especificar el servicio de </a:t>
            </a:r>
            <a:r>
              <a:rPr lang="es-ES" sz="1200" dirty="0" err="1">
                <a:latin typeface="Montserrat" pitchFamily="2" charset="0"/>
              </a:rPr>
              <a:t>backend</a:t>
            </a:r>
            <a:r>
              <a:rPr lang="es-ES" sz="1200" dirty="0">
                <a:latin typeface="Montserrat" pitchFamily="2" charset="0"/>
              </a:rPr>
              <a:t> para llamar.</a:t>
            </a:r>
          </a:p>
          <a:p>
            <a:pPr marL="285750" indent="-285750" algn="just">
              <a:spcAft>
                <a:spcPts val="1200"/>
              </a:spcAft>
              <a:buChar char="•"/>
            </a:pPr>
            <a:r>
              <a:rPr lang="es-ES" sz="1200" dirty="0">
                <a:latin typeface="Montserrat" pitchFamily="2" charset="0"/>
              </a:rPr>
              <a:t>Crear API </a:t>
            </a:r>
            <a:r>
              <a:rPr lang="es-ES" sz="1200" dirty="0" err="1">
                <a:latin typeface="Montserrat" pitchFamily="2" charset="0"/>
              </a:rPr>
              <a:t>Requests</a:t>
            </a:r>
            <a:r>
              <a:rPr lang="es-ES" sz="1200" dirty="0">
                <a:latin typeface="Montserrat" pitchFamily="2" charset="0"/>
              </a:rPr>
              <a:t> para un servicio de </a:t>
            </a:r>
            <a:r>
              <a:rPr lang="es-ES" sz="1200" dirty="0" err="1">
                <a:latin typeface="Montserrat" pitchFamily="2" charset="0"/>
              </a:rPr>
              <a:t>backend</a:t>
            </a:r>
            <a:r>
              <a:rPr lang="es-ES" sz="1200" dirty="0">
                <a:latin typeface="Montserrat" pitchFamily="2" charset="0"/>
              </a:rPr>
              <a:t>.</a:t>
            </a:r>
          </a:p>
          <a:p>
            <a:pPr marL="285750" indent="-285750" algn="just">
              <a:spcAft>
                <a:spcPts val="1200"/>
              </a:spcAft>
              <a:buChar char="•"/>
            </a:pPr>
            <a:r>
              <a:rPr lang="es-ES" sz="1200" dirty="0">
                <a:latin typeface="Montserrat" pitchFamily="2" charset="0"/>
              </a:rPr>
              <a:t>Especificar tiempos de espera de conexión y E/S para </a:t>
            </a:r>
            <a:r>
              <a:rPr lang="es-ES" sz="1200" dirty="0" err="1">
                <a:latin typeface="Montserrat" pitchFamily="2" charset="0"/>
              </a:rPr>
              <a:t>llamdas</a:t>
            </a:r>
            <a:r>
              <a:rPr lang="es-ES" sz="1200" dirty="0">
                <a:latin typeface="Montserrat" pitchFamily="2" charset="0"/>
              </a:rPr>
              <a:t> de servicio de </a:t>
            </a:r>
            <a:r>
              <a:rPr lang="es-ES" sz="1200" dirty="0" err="1">
                <a:latin typeface="Montserrat" pitchFamily="2" charset="0"/>
              </a:rPr>
              <a:t>backend</a:t>
            </a:r>
            <a:r>
              <a:rPr lang="es-ES" sz="1200" dirty="0">
                <a:latin typeface="Montserrat" pitchFamily="2" charset="0"/>
              </a:rPr>
              <a:t>.</a:t>
            </a:r>
          </a:p>
          <a:p>
            <a:pPr marL="285750" indent="-285750" algn="just">
              <a:spcAft>
                <a:spcPts val="1200"/>
              </a:spcAft>
              <a:buChar char="•"/>
            </a:pPr>
            <a:r>
              <a:rPr lang="es-ES" sz="1200" dirty="0">
                <a:latin typeface="Montserrat" pitchFamily="2" charset="0"/>
              </a:rPr>
              <a:t>Validar códigos de estado y cargas útiles de respuestas de </a:t>
            </a:r>
            <a:r>
              <a:rPr lang="es-ES" sz="1200" dirty="0" err="1">
                <a:latin typeface="Montserrat" pitchFamily="2" charset="0"/>
              </a:rPr>
              <a:t>backend</a:t>
            </a:r>
            <a:r>
              <a:rPr lang="es-ES" sz="1200" dirty="0">
                <a:latin typeface="Montserrat" pitchFamily="2" charset="0"/>
              </a:rPr>
              <a:t>.</a:t>
            </a:r>
          </a:p>
          <a:p>
            <a:pPr marL="285750" indent="-285750" algn="just">
              <a:spcAft>
                <a:spcPts val="1200"/>
              </a:spcAft>
              <a:buChar char="•"/>
            </a:pPr>
            <a:r>
              <a:rPr lang="es-ES" sz="1200" dirty="0">
                <a:latin typeface="Montserrat" pitchFamily="2" charset="0"/>
              </a:rPr>
              <a:t>Los parámetros como la conexión y los tiempos de espera de E/S se especifican en el punto final de destino para que la llamada a la API no se cuelgue indefinidamente cuando el </a:t>
            </a:r>
            <a:r>
              <a:rPr lang="es-ES" sz="1200" dirty="0" err="1">
                <a:latin typeface="Montserrat" pitchFamily="2" charset="0"/>
              </a:rPr>
              <a:t>backend</a:t>
            </a:r>
            <a:r>
              <a:rPr lang="es-ES" sz="1200" dirty="0">
                <a:latin typeface="Montserrat" pitchFamily="2" charset="0"/>
              </a:rPr>
              <a:t> no responde.</a:t>
            </a:r>
          </a:p>
        </p:txBody>
      </p:sp>
    </p:spTree>
    <p:extLst>
      <p:ext uri="{BB962C8B-B14F-4D97-AF65-F5344CB8AC3E}">
        <p14:creationId xmlns:p14="http://schemas.microsoft.com/office/powerpoint/2010/main" val="426535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Flujo interno</a:t>
            </a:r>
            <a:endParaRPr lang="es-ES" dirty="0"/>
          </a:p>
        </p:txBody>
      </p:sp>
      <p:pic>
        <p:nvPicPr>
          <p:cNvPr id="6" name="Imagen 6" descr="Interfaz de usuario gráfica, Diagrama&#10;&#10;Descripción generada automáticamente">
            <a:extLst>
              <a:ext uri="{FF2B5EF4-FFF2-40B4-BE49-F238E27FC236}">
                <a16:creationId xmlns:a16="http://schemas.microsoft.com/office/drawing/2014/main" id="{CD52E04E-664F-A16E-999B-36C73AFEF9F3}"/>
              </a:ext>
            </a:extLst>
          </p:cNvPr>
          <p:cNvPicPr>
            <a:picLocks noChangeAspect="1"/>
          </p:cNvPicPr>
          <p:nvPr/>
        </p:nvPicPr>
        <p:blipFill>
          <a:blip r:embed="rId3"/>
          <a:stretch>
            <a:fillRect/>
          </a:stretch>
        </p:blipFill>
        <p:spPr>
          <a:xfrm>
            <a:off x="628650" y="1290393"/>
            <a:ext cx="8077199" cy="2996631"/>
          </a:xfrm>
          <a:prstGeom prst="rect">
            <a:avLst/>
          </a:prstGeom>
        </p:spPr>
      </p:pic>
    </p:spTree>
    <p:extLst>
      <p:ext uri="{BB962C8B-B14F-4D97-AF65-F5344CB8AC3E}">
        <p14:creationId xmlns:p14="http://schemas.microsoft.com/office/powerpoint/2010/main" val="4250389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Variables</a:t>
            </a:r>
            <a:endParaRPr lang="es-ES" dirty="0"/>
          </a:p>
        </p:txBody>
      </p:sp>
      <p:pic>
        <p:nvPicPr>
          <p:cNvPr id="7" name="Imagen 7" descr="Una captura de pantalla de un celular con texto e imagen&#10;&#10;Descripción generada automáticamente">
            <a:extLst>
              <a:ext uri="{FF2B5EF4-FFF2-40B4-BE49-F238E27FC236}">
                <a16:creationId xmlns:a16="http://schemas.microsoft.com/office/drawing/2014/main" id="{B2261E39-8143-6541-C715-2A19FE6229AF}"/>
              </a:ext>
            </a:extLst>
          </p:cNvPr>
          <p:cNvPicPr>
            <a:picLocks noChangeAspect="1"/>
          </p:cNvPicPr>
          <p:nvPr/>
        </p:nvPicPr>
        <p:blipFill>
          <a:blip r:embed="rId3"/>
          <a:stretch>
            <a:fillRect/>
          </a:stretch>
        </p:blipFill>
        <p:spPr>
          <a:xfrm>
            <a:off x="5801721" y="1519824"/>
            <a:ext cx="2172677" cy="2768529"/>
          </a:xfrm>
          <a:prstGeom prst="rect">
            <a:avLst/>
          </a:prstGeom>
        </p:spPr>
      </p:pic>
      <p:sp>
        <p:nvSpPr>
          <p:cNvPr id="9" name="CuadroTexto 1">
            <a:extLst>
              <a:ext uri="{FF2B5EF4-FFF2-40B4-BE49-F238E27FC236}">
                <a16:creationId xmlns:a16="http://schemas.microsoft.com/office/drawing/2014/main" id="{C112DDAF-F23A-1A99-87AB-56E6C27EDFFF}"/>
              </a:ext>
            </a:extLst>
          </p:cNvPr>
          <p:cNvSpPr txBox="1"/>
          <p:nvPr/>
        </p:nvSpPr>
        <p:spPr>
          <a:xfrm>
            <a:off x="677623" y="1519824"/>
            <a:ext cx="4533306" cy="2708434"/>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har char="•"/>
            </a:pPr>
            <a:r>
              <a:rPr lang="es-ES" sz="1200" dirty="0">
                <a:latin typeface="Montserrat" pitchFamily="2" charset="0"/>
              </a:rPr>
              <a:t>Las variables predefinidas se configuran automáticamente durante una llamada a la API. </a:t>
            </a:r>
          </a:p>
          <a:p>
            <a:pPr marL="285750" indent="-285750" algn="just">
              <a:spcAft>
                <a:spcPts val="1200"/>
              </a:spcAft>
              <a:buChar char="•"/>
            </a:pPr>
            <a:r>
              <a:rPr lang="es-ES" sz="1200" dirty="0">
                <a:latin typeface="Montserrat" pitchFamily="2" charset="0"/>
              </a:rPr>
              <a:t>También se pueden crear y referenciar variables personalizadas. </a:t>
            </a:r>
          </a:p>
          <a:p>
            <a:pPr marL="285750" indent="-285750" algn="just">
              <a:spcAft>
                <a:spcPts val="1200"/>
              </a:spcAft>
              <a:buChar char="•"/>
            </a:pPr>
            <a:r>
              <a:rPr lang="es-ES" sz="1200" dirty="0">
                <a:latin typeface="Montserrat" pitchFamily="2" charset="0"/>
              </a:rPr>
              <a:t>Las políticas usan y crean variables. </a:t>
            </a:r>
          </a:p>
          <a:p>
            <a:pPr marL="285750" indent="-285750" algn="just">
              <a:spcAft>
                <a:spcPts val="1200"/>
              </a:spcAft>
              <a:buChar char="•"/>
            </a:pPr>
            <a:r>
              <a:rPr lang="es-ES" sz="1200" dirty="0">
                <a:latin typeface="Montserrat" pitchFamily="2" charset="0"/>
              </a:rPr>
              <a:t>El nombre de la variable es </a:t>
            </a:r>
            <a:r>
              <a:rPr lang="es-ES" sz="1200" dirty="0" err="1">
                <a:latin typeface="Montserrat" pitchFamily="2" charset="0"/>
              </a:rPr>
              <a:t>proxy.pathsuffix</a:t>
            </a:r>
            <a:r>
              <a:rPr lang="es-ES" sz="1200" dirty="0">
                <a:latin typeface="Montserrat" pitchFamily="2" charset="0"/>
              </a:rPr>
              <a:t>. </a:t>
            </a:r>
          </a:p>
          <a:p>
            <a:pPr marL="285750" indent="-285750" algn="just">
              <a:spcAft>
                <a:spcPts val="1200"/>
              </a:spcAft>
              <a:buChar char="•"/>
            </a:pPr>
            <a:r>
              <a:rPr lang="es-ES" sz="1200" dirty="0" err="1">
                <a:latin typeface="Montserrat" pitchFamily="2" charset="0"/>
              </a:rPr>
              <a:t>proxy.pathsuffix</a:t>
            </a:r>
            <a:r>
              <a:rPr lang="es-ES" sz="1200" dirty="0">
                <a:latin typeface="Montserrat" pitchFamily="2" charset="0"/>
              </a:rPr>
              <a:t> se establece en la parte de la URL entrante que sigue a la ruta base. </a:t>
            </a:r>
          </a:p>
          <a:p>
            <a:pPr marL="285750" indent="-285750" algn="just">
              <a:spcAft>
                <a:spcPts val="1200"/>
              </a:spcAft>
              <a:buChar char="•"/>
            </a:pPr>
            <a:r>
              <a:rPr lang="es-ES" sz="1200" dirty="0">
                <a:latin typeface="Montserrat" pitchFamily="2" charset="0"/>
              </a:rPr>
              <a:t>El verbo y el sufijo de la ruta del proxy suelen indicar la operación que se está realizando.</a:t>
            </a:r>
          </a:p>
        </p:txBody>
      </p:sp>
    </p:spTree>
    <p:extLst>
      <p:ext uri="{BB962C8B-B14F-4D97-AF65-F5344CB8AC3E}">
        <p14:creationId xmlns:p14="http://schemas.microsoft.com/office/powerpoint/2010/main" val="303379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Variables</a:t>
            </a:r>
            <a:endParaRPr lang="es-ES" dirty="0"/>
          </a:p>
        </p:txBody>
      </p:sp>
      <p:pic>
        <p:nvPicPr>
          <p:cNvPr id="4" name="Imagen 5" descr="Interfaz de usuario gráfica, Texto&#10;&#10;Descripción generada automáticamente">
            <a:extLst>
              <a:ext uri="{FF2B5EF4-FFF2-40B4-BE49-F238E27FC236}">
                <a16:creationId xmlns:a16="http://schemas.microsoft.com/office/drawing/2014/main" id="{ED1A2E8F-DD08-9FEF-4E58-58E68B5B3675}"/>
              </a:ext>
            </a:extLst>
          </p:cNvPr>
          <p:cNvPicPr>
            <a:picLocks noChangeAspect="1"/>
          </p:cNvPicPr>
          <p:nvPr/>
        </p:nvPicPr>
        <p:blipFill>
          <a:blip r:embed="rId3"/>
          <a:stretch>
            <a:fillRect/>
          </a:stretch>
        </p:blipFill>
        <p:spPr>
          <a:xfrm>
            <a:off x="2120900" y="1290300"/>
            <a:ext cx="4500033" cy="2912151"/>
          </a:xfrm>
          <a:prstGeom prst="rect">
            <a:avLst/>
          </a:prstGeom>
        </p:spPr>
      </p:pic>
    </p:spTree>
    <p:extLst>
      <p:ext uri="{BB962C8B-B14F-4D97-AF65-F5344CB8AC3E}">
        <p14:creationId xmlns:p14="http://schemas.microsoft.com/office/powerpoint/2010/main" val="252522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dirty="0">
                <a:latin typeface="Montserrat"/>
                <a:sym typeface="Montserrat"/>
              </a:rPr>
              <a:t>Condiciones y comparaciones</a:t>
            </a:r>
            <a:endParaRPr lang="es-ES" dirty="0"/>
          </a:p>
        </p:txBody>
      </p:sp>
      <p:pic>
        <p:nvPicPr>
          <p:cNvPr id="6" name="Imagen 7" descr="Interfaz de usuario gráfica, Texto, Aplicación&#10;&#10;Descripción generada automáticamente">
            <a:extLst>
              <a:ext uri="{FF2B5EF4-FFF2-40B4-BE49-F238E27FC236}">
                <a16:creationId xmlns:a16="http://schemas.microsoft.com/office/drawing/2014/main" id="{A93A490F-902F-507F-F441-9EBE3BF63740}"/>
              </a:ext>
            </a:extLst>
          </p:cNvPr>
          <p:cNvPicPr>
            <a:picLocks noChangeAspect="1"/>
          </p:cNvPicPr>
          <p:nvPr/>
        </p:nvPicPr>
        <p:blipFill>
          <a:blip r:embed="rId3"/>
          <a:stretch>
            <a:fillRect/>
          </a:stretch>
        </p:blipFill>
        <p:spPr>
          <a:xfrm>
            <a:off x="4301779" y="1683764"/>
            <a:ext cx="4523162" cy="2075764"/>
          </a:xfrm>
          <a:prstGeom prst="rect">
            <a:avLst/>
          </a:prstGeom>
        </p:spPr>
      </p:pic>
      <p:sp>
        <p:nvSpPr>
          <p:cNvPr id="7" name="CuadroTexto 6">
            <a:extLst>
              <a:ext uri="{FF2B5EF4-FFF2-40B4-BE49-F238E27FC236}">
                <a16:creationId xmlns:a16="http://schemas.microsoft.com/office/drawing/2014/main" id="{9B3BF9FF-9226-E2C7-5B5D-30A79A7413D7}"/>
              </a:ext>
            </a:extLst>
          </p:cNvPr>
          <p:cNvSpPr txBox="1"/>
          <p:nvPr/>
        </p:nvSpPr>
        <p:spPr>
          <a:xfrm>
            <a:off x="560300" y="1367429"/>
            <a:ext cx="3616749" cy="2708434"/>
          </a:xfrm>
          <a:prstGeom prst="rect">
            <a:avLst/>
          </a:prstGeom>
          <a:noFill/>
        </p:spPr>
        <p:txBody>
          <a:bodyPr wrap="square" lIns="91440" tIns="45720" rIns="91440" bIns="45720" rtlCol="0" anchor="t">
            <a:spAutoFit/>
          </a:bodyPr>
          <a:lstStyle/>
          <a:p>
            <a:pPr algn="just">
              <a:spcAft>
                <a:spcPts val="1200"/>
              </a:spcAft>
            </a:pPr>
            <a:r>
              <a:rPr lang="es-ES" sz="1200" b="1" dirty="0">
                <a:latin typeface="Consolas" panose="020B0609020204030204" pitchFamily="49" charset="0"/>
              </a:rPr>
              <a:t>&lt;</a:t>
            </a:r>
            <a:r>
              <a:rPr lang="en-US" sz="1200" b="1" dirty="0">
                <a:latin typeface="Consolas" panose="020B0609020204030204" pitchFamily="49" charset="0"/>
              </a:rPr>
              <a:t>Condition&gt;____&lt;\Condition&gt;</a:t>
            </a:r>
          </a:p>
          <a:p>
            <a:pPr algn="just">
              <a:spcAft>
                <a:spcPts val="1200"/>
              </a:spcAft>
            </a:pPr>
            <a:r>
              <a:rPr lang="en-US" sz="1200" dirty="0">
                <a:latin typeface="Montserrat" pitchFamily="2" charset="0"/>
              </a:rPr>
              <a:t>Como </a:t>
            </a:r>
            <a:r>
              <a:rPr lang="en-US" sz="1200" dirty="0" err="1">
                <a:latin typeface="Montserrat" pitchFamily="2" charset="0"/>
              </a:rPr>
              <a:t>sentencias</a:t>
            </a:r>
            <a:r>
              <a:rPr lang="en-US" sz="1200" dirty="0">
                <a:latin typeface="Montserrat" pitchFamily="2" charset="0"/>
              </a:rPr>
              <a:t> IF </a:t>
            </a:r>
            <a:r>
              <a:rPr lang="en-US" sz="1200" dirty="0" err="1">
                <a:latin typeface="Montserrat" pitchFamily="2" charset="0"/>
              </a:rPr>
              <a:t>en</a:t>
            </a:r>
            <a:r>
              <a:rPr lang="en-US" sz="1200" dirty="0">
                <a:latin typeface="Montserrat" pitchFamily="2" charset="0"/>
              </a:rPr>
              <a:t> </a:t>
            </a:r>
            <a:r>
              <a:rPr lang="en-US" sz="1200" dirty="0" err="1">
                <a:latin typeface="Montserrat" pitchFamily="2" charset="0"/>
              </a:rPr>
              <a:t>otros</a:t>
            </a:r>
            <a:r>
              <a:rPr lang="en-US" sz="1200" dirty="0">
                <a:latin typeface="Montserrat" pitchFamily="2" charset="0"/>
              </a:rPr>
              <a:t> </a:t>
            </a:r>
            <a:r>
              <a:rPr lang="en-US" sz="1200" dirty="0" err="1">
                <a:latin typeface="Montserrat" pitchFamily="2" charset="0"/>
              </a:rPr>
              <a:t>lenguajes</a:t>
            </a:r>
            <a:r>
              <a:rPr lang="en-US" sz="1200" dirty="0">
                <a:latin typeface="Montserrat" pitchFamily="2" charset="0"/>
              </a:rPr>
              <a:t>.</a:t>
            </a:r>
          </a:p>
          <a:p>
            <a:pPr marL="285750" indent="-285750" algn="just">
              <a:spcAft>
                <a:spcPts val="1200"/>
              </a:spcAft>
              <a:buChar char="•"/>
            </a:pPr>
            <a:r>
              <a:rPr lang="en-US" sz="1200" dirty="0" err="1">
                <a:latin typeface="Montserrat" pitchFamily="2" charset="0"/>
              </a:rPr>
              <a:t>Siempre</a:t>
            </a:r>
            <a:r>
              <a:rPr lang="en-US" sz="1200" dirty="0">
                <a:latin typeface="Montserrat" pitchFamily="2" charset="0"/>
              </a:rPr>
              <a:t> </a:t>
            </a:r>
            <a:r>
              <a:rPr lang="en-US" sz="1200" dirty="0" err="1">
                <a:latin typeface="Montserrat" pitchFamily="2" charset="0"/>
              </a:rPr>
              <a:t>debe</a:t>
            </a:r>
            <a:r>
              <a:rPr lang="en-US" sz="1200" dirty="0">
                <a:latin typeface="Montserrat" pitchFamily="2" charset="0"/>
              </a:rPr>
              <a:t> </a:t>
            </a:r>
            <a:r>
              <a:rPr lang="en-US" sz="1200" dirty="0" err="1">
                <a:latin typeface="Montserrat" pitchFamily="2" charset="0"/>
              </a:rPr>
              <a:t>evaluarse</a:t>
            </a:r>
            <a:r>
              <a:rPr lang="en-US" sz="1200" dirty="0">
                <a:latin typeface="Montserrat" pitchFamily="2" charset="0"/>
              </a:rPr>
              <a:t> </a:t>
            </a:r>
            <a:r>
              <a:rPr lang="en-US" sz="1200" dirty="0" err="1">
                <a:latin typeface="Montserrat" pitchFamily="2" charset="0"/>
              </a:rPr>
              <a:t>como</a:t>
            </a:r>
            <a:r>
              <a:rPr lang="en-US" sz="1200" dirty="0">
                <a:latin typeface="Montserrat" pitchFamily="2" charset="0"/>
              </a:rPr>
              <a:t> </a:t>
            </a:r>
            <a:r>
              <a:rPr lang="en-US" sz="1200" dirty="0" err="1">
                <a:latin typeface="Montserrat" pitchFamily="2" charset="0"/>
              </a:rPr>
              <a:t>verdadero</a:t>
            </a:r>
            <a:r>
              <a:rPr lang="en-US" sz="1200" dirty="0">
                <a:latin typeface="Montserrat" pitchFamily="2" charset="0"/>
              </a:rPr>
              <a:t> o </a:t>
            </a:r>
            <a:r>
              <a:rPr lang="en-US" sz="1200" dirty="0" err="1">
                <a:latin typeface="Montserrat" pitchFamily="2" charset="0"/>
              </a:rPr>
              <a:t>falso</a:t>
            </a:r>
            <a:r>
              <a:rPr lang="en-US" sz="1200" dirty="0">
                <a:latin typeface="Montserrat" pitchFamily="2" charset="0"/>
              </a:rPr>
              <a:t>.  </a:t>
            </a:r>
          </a:p>
          <a:p>
            <a:pPr marL="285750" indent="-285750" algn="just">
              <a:spcAft>
                <a:spcPts val="1200"/>
              </a:spcAft>
              <a:buChar char="•"/>
            </a:pPr>
            <a:r>
              <a:rPr lang="en-US" sz="1200" dirty="0">
                <a:latin typeface="Montserrat" pitchFamily="2" charset="0"/>
              </a:rPr>
              <a:t>Se </a:t>
            </a:r>
            <a:r>
              <a:rPr lang="en-US" sz="1200" dirty="0" err="1">
                <a:latin typeface="Montserrat" pitchFamily="2" charset="0"/>
              </a:rPr>
              <a:t>pueden</a:t>
            </a:r>
            <a:r>
              <a:rPr lang="en-US" sz="1200" dirty="0">
                <a:latin typeface="Montserrat" pitchFamily="2" charset="0"/>
              </a:rPr>
              <a:t> </a:t>
            </a:r>
            <a:r>
              <a:rPr lang="en-US" sz="1200" dirty="0" err="1">
                <a:latin typeface="Montserrat" pitchFamily="2" charset="0"/>
              </a:rPr>
              <a:t>utilizar</a:t>
            </a:r>
            <a:r>
              <a:rPr lang="en-US" sz="1200" dirty="0">
                <a:latin typeface="Montserrat" pitchFamily="2" charset="0"/>
              </a:rPr>
              <a:t> variables </a:t>
            </a:r>
            <a:r>
              <a:rPr lang="en-US" sz="1200" dirty="0" err="1">
                <a:latin typeface="Montserrat" pitchFamily="2" charset="0"/>
              </a:rPr>
              <a:t>predefinidas</a:t>
            </a:r>
            <a:r>
              <a:rPr lang="en-US" sz="1200" dirty="0">
                <a:latin typeface="Montserrat" pitchFamily="2" charset="0"/>
              </a:rPr>
              <a:t> y </a:t>
            </a:r>
            <a:r>
              <a:rPr lang="en-US" sz="1200" dirty="0" err="1">
                <a:latin typeface="Montserrat" pitchFamily="2" charset="0"/>
              </a:rPr>
              <a:t>personalizadas</a:t>
            </a:r>
            <a:r>
              <a:rPr lang="en-US" sz="1200" dirty="0">
                <a:latin typeface="Montserrat" pitchFamily="2" charset="0"/>
              </a:rPr>
              <a:t>. </a:t>
            </a:r>
          </a:p>
          <a:p>
            <a:pPr marL="285750" indent="-285750" algn="just">
              <a:spcAft>
                <a:spcPts val="1200"/>
              </a:spcAft>
              <a:buChar char="•"/>
            </a:pPr>
            <a:r>
              <a:rPr lang="en-US" sz="1200" dirty="0" err="1">
                <a:latin typeface="Montserrat" pitchFamily="2" charset="0"/>
              </a:rPr>
              <a:t>También</a:t>
            </a:r>
            <a:r>
              <a:rPr lang="en-US" sz="1200" dirty="0">
                <a:latin typeface="Montserrat" pitchFamily="2" charset="0"/>
              </a:rPr>
              <a:t> se </a:t>
            </a:r>
            <a:r>
              <a:rPr lang="en-US" sz="1200" dirty="0" err="1">
                <a:latin typeface="Montserrat" pitchFamily="2" charset="0"/>
              </a:rPr>
              <a:t>pueden</a:t>
            </a:r>
            <a:r>
              <a:rPr lang="en-US" sz="1200" dirty="0">
                <a:latin typeface="Montserrat" pitchFamily="2" charset="0"/>
              </a:rPr>
              <a:t> usar </a:t>
            </a:r>
            <a:r>
              <a:rPr lang="en-US" sz="1200" dirty="0" err="1">
                <a:latin typeface="Montserrat" pitchFamily="2" charset="0"/>
              </a:rPr>
              <a:t>literales</a:t>
            </a:r>
            <a:r>
              <a:rPr lang="en-US" sz="1200" dirty="0">
                <a:latin typeface="Montserrat" pitchFamily="2" charset="0"/>
              </a:rPr>
              <a:t> de </a:t>
            </a:r>
            <a:r>
              <a:rPr lang="en-US" sz="1200" dirty="0" err="1">
                <a:latin typeface="Montserrat" pitchFamily="2" charset="0"/>
              </a:rPr>
              <a:t>cadena</a:t>
            </a:r>
            <a:r>
              <a:rPr lang="en-US" sz="1200" dirty="0">
                <a:latin typeface="Montserrat" pitchFamily="2" charset="0"/>
              </a:rPr>
              <a:t>, </a:t>
            </a:r>
            <a:r>
              <a:rPr lang="en-US" sz="1200" dirty="0" err="1">
                <a:latin typeface="Montserrat" pitchFamily="2" charset="0"/>
              </a:rPr>
              <a:t>literales</a:t>
            </a:r>
            <a:r>
              <a:rPr lang="en-US" sz="1200" dirty="0">
                <a:latin typeface="Montserrat" pitchFamily="2" charset="0"/>
              </a:rPr>
              <a:t> </a:t>
            </a:r>
            <a:r>
              <a:rPr lang="en-US" sz="1200" dirty="0" err="1">
                <a:latin typeface="Montserrat" pitchFamily="2" charset="0"/>
              </a:rPr>
              <a:t>numéricos</a:t>
            </a:r>
            <a:r>
              <a:rPr lang="en-US" sz="1200" dirty="0">
                <a:latin typeface="Montserrat" pitchFamily="2" charset="0"/>
              </a:rPr>
              <a:t>, </a:t>
            </a:r>
            <a:r>
              <a:rPr lang="en-US" sz="1200" dirty="0" err="1">
                <a:latin typeface="Montserrat" pitchFamily="2" charset="0"/>
              </a:rPr>
              <a:t>verdadero</a:t>
            </a:r>
            <a:r>
              <a:rPr lang="en-US" sz="1200" dirty="0">
                <a:latin typeface="Montserrat" pitchFamily="2" charset="0"/>
              </a:rPr>
              <a:t>, </a:t>
            </a:r>
            <a:r>
              <a:rPr lang="en-US" sz="1200" dirty="0" err="1">
                <a:latin typeface="Montserrat" pitchFamily="2" charset="0"/>
              </a:rPr>
              <a:t>falso</a:t>
            </a:r>
            <a:r>
              <a:rPr lang="en-US" sz="1200" dirty="0">
                <a:latin typeface="Montserrat" pitchFamily="2" charset="0"/>
              </a:rPr>
              <a:t> y null. </a:t>
            </a:r>
          </a:p>
          <a:p>
            <a:pPr marL="285750" indent="-285750" algn="just">
              <a:spcAft>
                <a:spcPts val="1200"/>
              </a:spcAft>
              <a:buChar char="•"/>
            </a:pPr>
            <a:r>
              <a:rPr lang="en-US" sz="1200" dirty="0">
                <a:latin typeface="Montserrat" pitchFamily="2" charset="0"/>
              </a:rPr>
              <a:t>Se </a:t>
            </a:r>
            <a:r>
              <a:rPr lang="en-US" sz="1200" dirty="0" err="1">
                <a:latin typeface="Montserrat" pitchFamily="2" charset="0"/>
              </a:rPr>
              <a:t>puede</a:t>
            </a:r>
            <a:r>
              <a:rPr lang="en-US" sz="1200" dirty="0">
                <a:latin typeface="Montserrat" pitchFamily="2" charset="0"/>
              </a:rPr>
              <a:t> </a:t>
            </a:r>
            <a:r>
              <a:rPr lang="en-US" sz="1200" dirty="0" err="1">
                <a:latin typeface="Montserrat" pitchFamily="2" charset="0"/>
              </a:rPr>
              <a:t>encadenar</a:t>
            </a:r>
            <a:r>
              <a:rPr lang="en-US" sz="1200" dirty="0">
                <a:latin typeface="Montserrat" pitchFamily="2" charset="0"/>
              </a:rPr>
              <a:t> </a:t>
            </a:r>
            <a:r>
              <a:rPr lang="en-US" sz="1200" dirty="0" err="1">
                <a:latin typeface="Montserrat" pitchFamily="2" charset="0"/>
              </a:rPr>
              <a:t>usando</a:t>
            </a:r>
            <a:r>
              <a:rPr lang="en-US" sz="1200" dirty="0">
                <a:latin typeface="Montserrat" pitchFamily="2" charset="0"/>
              </a:rPr>
              <a:t> AND y OR.</a:t>
            </a:r>
          </a:p>
        </p:txBody>
      </p:sp>
    </p:spTree>
    <p:extLst>
      <p:ext uri="{BB962C8B-B14F-4D97-AF65-F5344CB8AC3E}">
        <p14:creationId xmlns:p14="http://schemas.microsoft.com/office/powerpoint/2010/main" val="57718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a:t>
            </a:r>
            <a:r>
              <a:rPr lang="es-ES" sz="2100" b="1" dirty="0" err="1">
                <a:latin typeface="Montserrat"/>
                <a:ea typeface="Montserrat"/>
                <a:cs typeface="Montserrat"/>
                <a:sym typeface="Montserrat"/>
              </a:rPr>
              <a:t>Proxies</a:t>
            </a:r>
            <a:endParaRPr lang="es-ES" sz="2100" b="1" dirty="0">
              <a:latin typeface="Montserrat"/>
              <a:ea typeface="Montserrat"/>
              <a:cs typeface="Montserrat"/>
              <a:sym typeface="Montserrat"/>
            </a:endParaRPr>
          </a:p>
        </p:txBody>
      </p:sp>
      <p:pic>
        <p:nvPicPr>
          <p:cNvPr id="4" name="Imagen 6" descr="Diagrama&#10;&#10;Descripción generada automáticamente">
            <a:extLst>
              <a:ext uri="{FF2B5EF4-FFF2-40B4-BE49-F238E27FC236}">
                <a16:creationId xmlns:a16="http://schemas.microsoft.com/office/drawing/2014/main" id="{4BF3C8C5-A783-3A48-F37E-40ABA8110180}"/>
              </a:ext>
            </a:extLst>
          </p:cNvPr>
          <p:cNvPicPr>
            <a:picLocks noChangeAspect="1"/>
          </p:cNvPicPr>
          <p:nvPr/>
        </p:nvPicPr>
        <p:blipFill>
          <a:blip r:embed="rId3"/>
          <a:stretch>
            <a:fillRect/>
          </a:stretch>
        </p:blipFill>
        <p:spPr>
          <a:xfrm>
            <a:off x="4450452" y="1380447"/>
            <a:ext cx="4225815" cy="2382606"/>
          </a:xfrm>
          <a:prstGeom prst="rect">
            <a:avLst/>
          </a:prstGeom>
        </p:spPr>
      </p:pic>
      <p:sp>
        <p:nvSpPr>
          <p:cNvPr id="7" name="CuadroTexto 6">
            <a:extLst>
              <a:ext uri="{FF2B5EF4-FFF2-40B4-BE49-F238E27FC236}">
                <a16:creationId xmlns:a16="http://schemas.microsoft.com/office/drawing/2014/main" id="{548124A6-08FF-364C-50ED-443FA49ACFC9}"/>
              </a:ext>
            </a:extLst>
          </p:cNvPr>
          <p:cNvSpPr txBox="1"/>
          <p:nvPr/>
        </p:nvSpPr>
        <p:spPr>
          <a:xfrm>
            <a:off x="560300" y="1223292"/>
            <a:ext cx="3465787" cy="353943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pPr>
            <a:r>
              <a:rPr lang="es-ES" sz="1200" dirty="0">
                <a:latin typeface="Montserrat" pitchFamily="2" charset="0"/>
              </a:rPr>
              <a:t>A medida que se procesa la llamada a la API, viaja a través de los flujos y ejecuta las políticas adjuntas a esos flujos.</a:t>
            </a:r>
          </a:p>
          <a:p>
            <a:pPr algn="just">
              <a:spcAft>
                <a:spcPts val="1200"/>
              </a:spcAft>
            </a:pPr>
            <a:r>
              <a:rPr lang="es-ES" sz="1200" dirty="0">
                <a:latin typeface="Montserrat" pitchFamily="2" charset="0"/>
              </a:rPr>
              <a:t>Orden de evaluación:</a:t>
            </a:r>
          </a:p>
          <a:p>
            <a:pPr marL="540000" indent="-285750" algn="just">
              <a:spcAft>
                <a:spcPts val="1200"/>
              </a:spcAft>
              <a:buChar char="•"/>
            </a:pPr>
            <a:r>
              <a:rPr lang="es-ES" sz="1200" dirty="0">
                <a:latin typeface="Montserrat" pitchFamily="2" charset="0"/>
              </a:rPr>
              <a:t>Proxy </a:t>
            </a:r>
            <a:r>
              <a:rPr lang="es-ES" sz="1200" dirty="0" err="1">
                <a:latin typeface="Montserrat" pitchFamily="2" charset="0"/>
              </a:rPr>
              <a:t>Endpoint</a:t>
            </a:r>
            <a:r>
              <a:rPr lang="es-ES" sz="1200" dirty="0">
                <a:latin typeface="Montserrat" pitchFamily="2" charset="0"/>
              </a:rPr>
              <a:t> </a:t>
            </a:r>
            <a:r>
              <a:rPr lang="es-ES" sz="1200" dirty="0" err="1">
                <a:latin typeface="Montserrat" pitchFamily="2" charset="0"/>
              </a:rPr>
              <a:t>Request</a:t>
            </a:r>
            <a:endParaRPr lang="es-ES" sz="1200" dirty="0">
              <a:latin typeface="Montserrat" pitchFamily="2" charset="0"/>
            </a:endParaRPr>
          </a:p>
          <a:p>
            <a:pPr marL="540000" indent="-285750" algn="just">
              <a:spcAft>
                <a:spcPts val="1200"/>
              </a:spcAft>
              <a:buChar char="•"/>
            </a:pPr>
            <a:r>
              <a:rPr lang="es-ES" sz="1200" dirty="0" err="1">
                <a:latin typeface="Montserrat" pitchFamily="2" charset="0"/>
              </a:rPr>
              <a:t>Route</a:t>
            </a:r>
            <a:r>
              <a:rPr lang="es-ES" sz="1200" dirty="0">
                <a:latin typeface="Montserrat" pitchFamily="2" charset="0"/>
              </a:rPr>
              <a:t> Rules</a:t>
            </a:r>
          </a:p>
          <a:p>
            <a:pPr marL="540000" indent="-285750" algn="just">
              <a:spcAft>
                <a:spcPts val="1200"/>
              </a:spcAft>
              <a:buChar char="•"/>
            </a:pPr>
            <a:r>
              <a:rPr lang="es-ES" sz="1200" dirty="0">
                <a:latin typeface="Montserrat" pitchFamily="2" charset="0"/>
              </a:rPr>
              <a:t>Target </a:t>
            </a:r>
            <a:r>
              <a:rPr lang="es-ES" sz="1200" dirty="0" err="1">
                <a:latin typeface="Montserrat" pitchFamily="2" charset="0"/>
              </a:rPr>
              <a:t>Endpoint</a:t>
            </a:r>
            <a:r>
              <a:rPr lang="es-ES" sz="1200" dirty="0">
                <a:latin typeface="Montserrat" pitchFamily="2" charset="0"/>
              </a:rPr>
              <a:t> </a:t>
            </a:r>
            <a:r>
              <a:rPr lang="es-ES" sz="1200" dirty="0" err="1">
                <a:latin typeface="Montserrat" pitchFamily="2" charset="0"/>
              </a:rPr>
              <a:t>Request</a:t>
            </a:r>
            <a:endParaRPr lang="es-ES" sz="1200" dirty="0">
              <a:latin typeface="Montserrat" pitchFamily="2" charset="0"/>
            </a:endParaRPr>
          </a:p>
          <a:p>
            <a:pPr marL="540000" indent="-285750" algn="just">
              <a:spcAft>
                <a:spcPts val="1200"/>
              </a:spcAft>
              <a:buChar char="•"/>
            </a:pPr>
            <a:r>
              <a:rPr lang="es-ES" sz="1200" dirty="0" err="1">
                <a:latin typeface="Montserrat" pitchFamily="2" charset="0"/>
              </a:rPr>
              <a:t>Request</a:t>
            </a:r>
            <a:r>
              <a:rPr lang="es-ES" sz="1200" dirty="0">
                <a:latin typeface="Montserrat" pitchFamily="2" charset="0"/>
              </a:rPr>
              <a:t> enviado a Target y respuesta recibida.</a:t>
            </a:r>
          </a:p>
          <a:p>
            <a:pPr marL="540000" indent="-285750" algn="just">
              <a:spcAft>
                <a:spcPts val="1200"/>
              </a:spcAft>
              <a:buChar char="•"/>
            </a:pPr>
            <a:r>
              <a:rPr lang="es-ES" sz="1200" dirty="0">
                <a:latin typeface="Montserrat" pitchFamily="2" charset="0"/>
              </a:rPr>
              <a:t>Target </a:t>
            </a:r>
            <a:r>
              <a:rPr lang="es-ES" sz="1200" dirty="0" err="1">
                <a:latin typeface="Montserrat" pitchFamily="2" charset="0"/>
              </a:rPr>
              <a:t>Endpoint</a:t>
            </a:r>
            <a:r>
              <a:rPr lang="es-ES" sz="1200" dirty="0">
                <a:latin typeface="Montserrat" pitchFamily="2" charset="0"/>
              </a:rPr>
              <a:t> Response</a:t>
            </a:r>
          </a:p>
          <a:p>
            <a:pPr marL="540000" indent="-285750" algn="just">
              <a:spcAft>
                <a:spcPts val="1200"/>
              </a:spcAft>
              <a:buChar char="•"/>
            </a:pPr>
            <a:r>
              <a:rPr lang="es-ES" sz="1200" dirty="0">
                <a:latin typeface="Montserrat" pitchFamily="2" charset="0"/>
              </a:rPr>
              <a:t>Proxy </a:t>
            </a:r>
            <a:r>
              <a:rPr lang="es-ES" sz="1200" dirty="0" err="1">
                <a:latin typeface="Montserrat" pitchFamily="2" charset="0"/>
              </a:rPr>
              <a:t>Endpoint</a:t>
            </a:r>
            <a:r>
              <a:rPr lang="es-ES" sz="1200" dirty="0">
                <a:latin typeface="Montserrat" pitchFamily="2" charset="0"/>
              </a:rPr>
              <a:t> Response</a:t>
            </a:r>
          </a:p>
          <a:p>
            <a:pPr marL="285750" lvl="8" indent="-285750" algn="just">
              <a:spcAft>
                <a:spcPts val="1200"/>
              </a:spcAft>
              <a:buChar char="•"/>
            </a:pPr>
            <a:endParaRPr lang="es-ES" sz="1200" dirty="0">
              <a:latin typeface="Montserrat" pitchFamily="2" charset="0"/>
            </a:endParaRPr>
          </a:p>
        </p:txBody>
      </p:sp>
    </p:spTree>
    <p:extLst>
      <p:ext uri="{BB962C8B-B14F-4D97-AF65-F5344CB8AC3E}">
        <p14:creationId xmlns:p14="http://schemas.microsoft.com/office/powerpoint/2010/main" val="1497430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a:latin typeface="Montserrat"/>
                <a:ea typeface="Montserrat"/>
                <a:cs typeface="Montserrat"/>
              </a:rPr>
              <a:t>Políticas</a:t>
            </a:r>
          </a:p>
        </p:txBody>
      </p:sp>
      <p:sp>
        <p:nvSpPr>
          <p:cNvPr id="6" name="CuadroTexto 1">
            <a:extLst>
              <a:ext uri="{FF2B5EF4-FFF2-40B4-BE49-F238E27FC236}">
                <a16:creationId xmlns:a16="http://schemas.microsoft.com/office/drawing/2014/main" id="{0F3EFF3E-8FAB-1635-C2AE-F32C2E0DCFDF}"/>
              </a:ext>
            </a:extLst>
          </p:cNvPr>
          <p:cNvSpPr txBox="1"/>
          <p:nvPr/>
        </p:nvSpPr>
        <p:spPr>
          <a:xfrm>
            <a:off x="560300" y="1079717"/>
            <a:ext cx="8086198" cy="2215991"/>
          </a:xfrm>
          <a:prstGeom prst="rect">
            <a:avLst/>
          </a:prstGeom>
          <a:noFill/>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1200"/>
              </a:spcAft>
            </a:pPr>
            <a:r>
              <a:rPr lang="es-ES" sz="1200" b="1" err="1">
                <a:latin typeface="Montserrat" pitchFamily="2" charset="0"/>
                <a:ea typeface="+mn-lt"/>
                <a:cs typeface="+mn-lt"/>
              </a:rPr>
              <a:t>Traffic</a:t>
            </a:r>
            <a:r>
              <a:rPr lang="es-ES" sz="1200" b="1">
                <a:latin typeface="Montserrat" pitchFamily="2" charset="0"/>
                <a:ea typeface="+mn-lt"/>
                <a:cs typeface="+mn-lt"/>
              </a:rPr>
              <a:t> </a:t>
            </a:r>
            <a:r>
              <a:rPr lang="es-ES" sz="1200" b="1" err="1">
                <a:latin typeface="Montserrat" pitchFamily="2" charset="0"/>
                <a:ea typeface="+mn-lt"/>
                <a:cs typeface="+mn-lt"/>
              </a:rPr>
              <a:t>management</a:t>
            </a:r>
            <a:r>
              <a:rPr lang="es-ES" sz="1200" b="1">
                <a:latin typeface="Montserrat" pitchFamily="2" charset="0"/>
                <a:ea typeface="+mn-lt"/>
                <a:cs typeface="+mn-lt"/>
              </a:rPr>
              <a:t>:</a:t>
            </a:r>
            <a:r>
              <a:rPr lang="es-ES" sz="1200">
                <a:latin typeface="Montserrat" pitchFamily="2" charset="0"/>
                <a:ea typeface="+mn-lt"/>
                <a:cs typeface="+mn-lt"/>
              </a:rPr>
              <a:t> Contiene las políticas: </a:t>
            </a:r>
            <a:r>
              <a:rPr lang="es-ES" sz="1200" err="1">
                <a:latin typeface="Montserrat" pitchFamily="2" charset="0"/>
                <a:ea typeface="+mn-lt"/>
                <a:cs typeface="+mn-lt"/>
              </a:rPr>
              <a:t>Spike</a:t>
            </a:r>
            <a:r>
              <a:rPr lang="es-ES" sz="1200">
                <a:latin typeface="Montserrat" pitchFamily="2" charset="0"/>
                <a:ea typeface="+mn-lt"/>
                <a:cs typeface="+mn-lt"/>
              </a:rPr>
              <a:t> </a:t>
            </a:r>
            <a:r>
              <a:rPr lang="es-ES" sz="1200" err="1">
                <a:latin typeface="Montserrat" pitchFamily="2" charset="0"/>
                <a:ea typeface="+mn-lt"/>
                <a:cs typeface="+mn-lt"/>
              </a:rPr>
              <a:t>arrest</a:t>
            </a:r>
            <a:r>
              <a:rPr lang="es-ES" sz="1200">
                <a:latin typeface="Montserrat" pitchFamily="2" charset="0"/>
                <a:ea typeface="+mn-lt"/>
                <a:cs typeface="+mn-lt"/>
              </a:rPr>
              <a:t>, </a:t>
            </a:r>
            <a:r>
              <a:rPr lang="es-ES" sz="1200" err="1">
                <a:latin typeface="Montserrat" pitchFamily="2" charset="0"/>
                <a:ea typeface="+mn-lt"/>
                <a:cs typeface="+mn-lt"/>
              </a:rPr>
              <a:t>Enfoce</a:t>
            </a:r>
            <a:r>
              <a:rPr lang="es-ES" sz="1200">
                <a:latin typeface="Montserrat" pitchFamily="2" charset="0"/>
                <a:ea typeface="+mn-lt"/>
                <a:cs typeface="+mn-lt"/>
              </a:rPr>
              <a:t> </a:t>
            </a:r>
            <a:r>
              <a:rPr lang="es-ES" sz="1200" err="1">
                <a:latin typeface="Montserrat" pitchFamily="2" charset="0"/>
                <a:ea typeface="+mn-lt"/>
                <a:cs typeface="+mn-lt"/>
              </a:rPr>
              <a:t>or</a:t>
            </a:r>
            <a:r>
              <a:rPr lang="es-ES" sz="1200">
                <a:latin typeface="Montserrat" pitchFamily="2" charset="0"/>
                <a:ea typeface="+mn-lt"/>
                <a:cs typeface="+mn-lt"/>
              </a:rPr>
              <a:t> </a:t>
            </a:r>
            <a:r>
              <a:rPr lang="es-ES" sz="1200" err="1">
                <a:latin typeface="Montserrat" pitchFamily="2" charset="0"/>
                <a:ea typeface="+mn-lt"/>
                <a:cs typeface="+mn-lt"/>
              </a:rPr>
              <a:t>reset</a:t>
            </a:r>
            <a:r>
              <a:rPr lang="es-ES" sz="1200">
                <a:latin typeface="Montserrat" pitchFamily="2" charset="0"/>
                <a:ea typeface="+mn-lt"/>
                <a:cs typeface="+mn-lt"/>
              </a:rPr>
              <a:t> </a:t>
            </a:r>
            <a:r>
              <a:rPr lang="es-ES" sz="1200" err="1">
                <a:latin typeface="Montserrat" pitchFamily="2" charset="0"/>
                <a:ea typeface="+mn-lt"/>
                <a:cs typeface="+mn-lt"/>
              </a:rPr>
              <a:t>quota</a:t>
            </a:r>
            <a:r>
              <a:rPr lang="es-ES" sz="1200">
                <a:latin typeface="Montserrat" pitchFamily="2" charset="0"/>
                <a:ea typeface="+mn-lt"/>
                <a:cs typeface="+mn-lt"/>
              </a:rPr>
              <a:t>, </a:t>
            </a:r>
            <a:r>
              <a:rPr lang="es-ES" sz="1200" err="1">
                <a:latin typeface="Montserrat" pitchFamily="2" charset="0"/>
                <a:ea typeface="+mn-lt"/>
                <a:cs typeface="+mn-lt"/>
              </a:rPr>
              <a:t>Lookup</a:t>
            </a:r>
            <a:r>
              <a:rPr lang="es-ES" sz="1200">
                <a:latin typeface="Montserrat" pitchFamily="2" charset="0"/>
                <a:ea typeface="+mn-lt"/>
                <a:cs typeface="+mn-lt"/>
              </a:rPr>
              <a:t>/</a:t>
            </a:r>
            <a:r>
              <a:rPr lang="es-ES" sz="1200" err="1">
                <a:latin typeface="Montserrat" pitchFamily="2" charset="0"/>
                <a:ea typeface="+mn-lt"/>
                <a:cs typeface="+mn-lt"/>
              </a:rPr>
              <a:t>populate</a:t>
            </a:r>
            <a:r>
              <a:rPr lang="es-ES" sz="1200">
                <a:latin typeface="Montserrat" pitchFamily="2" charset="0"/>
                <a:ea typeface="+mn-lt"/>
                <a:cs typeface="+mn-lt"/>
              </a:rPr>
              <a:t>/</a:t>
            </a:r>
            <a:r>
              <a:rPr lang="es-ES" sz="1200" err="1">
                <a:latin typeface="Montserrat" pitchFamily="2" charset="0"/>
                <a:ea typeface="+mn-lt"/>
                <a:cs typeface="+mn-lt"/>
              </a:rPr>
              <a:t>invalidate</a:t>
            </a:r>
            <a:r>
              <a:rPr lang="es-ES" sz="1200">
                <a:latin typeface="Montserrat" pitchFamily="2" charset="0"/>
                <a:ea typeface="+mn-lt"/>
                <a:cs typeface="+mn-lt"/>
              </a:rPr>
              <a:t> cache y Cache response.</a:t>
            </a:r>
            <a:endParaRPr lang="es-ES" sz="1200">
              <a:latin typeface="Montserrat" pitchFamily="2" charset="0"/>
              <a:cs typeface="Arial"/>
            </a:endParaRPr>
          </a:p>
          <a:p>
            <a:pPr algn="just">
              <a:spcAft>
                <a:spcPts val="1200"/>
              </a:spcAft>
            </a:pPr>
            <a:r>
              <a:rPr lang="es-ES" sz="1200" b="1">
                <a:latin typeface="Montserrat" pitchFamily="2" charset="0"/>
                <a:cs typeface="Arial"/>
              </a:rPr>
              <a:t>Security:</a:t>
            </a:r>
            <a:r>
              <a:rPr lang="es-ES" sz="1200">
                <a:latin typeface="Montserrat" pitchFamily="2" charset="0"/>
                <a:cs typeface="Arial"/>
              </a:rPr>
              <a:t> </a:t>
            </a:r>
            <a:r>
              <a:rPr lang="es-ES" sz="1200" err="1">
                <a:latin typeface="Montserrat" pitchFamily="2" charset="0"/>
                <a:ea typeface="+mn-lt"/>
                <a:cs typeface="+mn-lt"/>
              </a:rPr>
              <a:t>Verify</a:t>
            </a:r>
            <a:r>
              <a:rPr lang="es-ES" sz="1200">
                <a:latin typeface="Montserrat" pitchFamily="2" charset="0"/>
                <a:ea typeface="+mn-lt"/>
                <a:cs typeface="+mn-lt"/>
              </a:rPr>
              <a:t> API </a:t>
            </a:r>
            <a:r>
              <a:rPr lang="es-ES" sz="1200" err="1">
                <a:latin typeface="Montserrat" pitchFamily="2" charset="0"/>
                <a:ea typeface="+mn-lt"/>
                <a:cs typeface="+mn-lt"/>
              </a:rPr>
              <a:t>key</a:t>
            </a:r>
            <a:r>
              <a:rPr lang="es-ES" sz="1200">
                <a:latin typeface="Montserrat" pitchFamily="2" charset="0"/>
                <a:ea typeface="+mn-lt"/>
                <a:cs typeface="+mn-lt"/>
              </a:rPr>
              <a:t>, OAuthV2, </a:t>
            </a:r>
            <a:r>
              <a:rPr lang="es-ES" sz="1200" err="1">
                <a:latin typeface="Montserrat" pitchFamily="2" charset="0"/>
                <a:ea typeface="+mn-lt"/>
                <a:cs typeface="+mn-lt"/>
              </a:rPr>
              <a:t>Get</a:t>
            </a:r>
            <a:r>
              <a:rPr lang="es-ES" sz="1200">
                <a:latin typeface="Montserrat" pitchFamily="2" charset="0"/>
                <a:ea typeface="+mn-lt"/>
                <a:cs typeface="+mn-lt"/>
              </a:rPr>
              <a:t>/set/</a:t>
            </a:r>
            <a:r>
              <a:rPr lang="es-ES" sz="1200" err="1">
                <a:latin typeface="Montserrat" pitchFamily="2" charset="0"/>
                <a:ea typeface="+mn-lt"/>
                <a:cs typeface="+mn-lt"/>
              </a:rPr>
              <a:t>delete</a:t>
            </a:r>
            <a:r>
              <a:rPr lang="es-ES" sz="1200">
                <a:latin typeface="Montserrat" pitchFamily="2" charset="0"/>
                <a:ea typeface="+mn-lt"/>
                <a:cs typeface="+mn-lt"/>
              </a:rPr>
              <a:t> OAuthV2 </a:t>
            </a:r>
            <a:r>
              <a:rPr lang="es-ES" sz="1200" err="1">
                <a:latin typeface="Montserrat" pitchFamily="2" charset="0"/>
                <a:ea typeface="+mn-lt"/>
                <a:cs typeface="+mn-lt"/>
              </a:rPr>
              <a:t>info</a:t>
            </a:r>
            <a:r>
              <a:rPr lang="es-ES" sz="1200">
                <a:latin typeface="Montserrat" pitchFamily="2" charset="0"/>
                <a:ea typeface="+mn-lt"/>
                <a:cs typeface="+mn-lt"/>
              </a:rPr>
              <a:t>, </a:t>
            </a:r>
            <a:r>
              <a:rPr lang="es-ES" sz="1200" err="1">
                <a:latin typeface="Montserrat" pitchFamily="2" charset="0"/>
                <a:ea typeface="+mn-lt"/>
                <a:cs typeface="+mn-lt"/>
              </a:rPr>
              <a:t>Revoke</a:t>
            </a:r>
            <a:r>
              <a:rPr lang="es-ES" sz="1200">
                <a:latin typeface="Montserrat" pitchFamily="2" charset="0"/>
                <a:ea typeface="+mn-lt"/>
                <a:cs typeface="+mn-lt"/>
              </a:rPr>
              <a:t> OAuthV2 token, Basic </a:t>
            </a:r>
            <a:r>
              <a:rPr lang="es-ES" sz="1200" err="1">
                <a:latin typeface="Montserrat" pitchFamily="2" charset="0"/>
                <a:ea typeface="+mn-lt"/>
                <a:cs typeface="+mn-lt"/>
              </a:rPr>
              <a:t>authentication</a:t>
            </a:r>
            <a:r>
              <a:rPr lang="es-ES" sz="1200">
                <a:latin typeface="Montserrat" pitchFamily="2" charset="0"/>
                <a:ea typeface="+mn-lt"/>
                <a:cs typeface="+mn-lt"/>
              </a:rPr>
              <a:t>, </a:t>
            </a:r>
            <a:r>
              <a:rPr lang="es-ES" sz="1200" err="1">
                <a:latin typeface="Montserrat" pitchFamily="2" charset="0"/>
                <a:ea typeface="+mn-lt"/>
                <a:cs typeface="+mn-lt"/>
              </a:rPr>
              <a:t>Generate</a:t>
            </a:r>
            <a:r>
              <a:rPr lang="es-ES" sz="1200">
                <a:latin typeface="Montserrat" pitchFamily="2" charset="0"/>
                <a:ea typeface="+mn-lt"/>
                <a:cs typeface="+mn-lt"/>
              </a:rPr>
              <a:t>/</a:t>
            </a:r>
            <a:r>
              <a:rPr lang="es-ES" sz="1200" err="1">
                <a:latin typeface="Montserrat" pitchFamily="2" charset="0"/>
                <a:ea typeface="+mn-lt"/>
                <a:cs typeface="+mn-lt"/>
              </a:rPr>
              <a:t>verify</a:t>
            </a:r>
            <a:r>
              <a:rPr lang="es-ES" sz="1200">
                <a:latin typeface="Montserrat" pitchFamily="2" charset="0"/>
                <a:ea typeface="+mn-lt"/>
                <a:cs typeface="+mn-lt"/>
              </a:rPr>
              <a:t>/</a:t>
            </a:r>
            <a:r>
              <a:rPr lang="es-ES" sz="1200" err="1">
                <a:latin typeface="Montserrat" pitchFamily="2" charset="0"/>
                <a:ea typeface="+mn-lt"/>
                <a:cs typeface="+mn-lt"/>
              </a:rPr>
              <a:t>decode</a:t>
            </a:r>
            <a:r>
              <a:rPr lang="es-ES" sz="1200">
                <a:latin typeface="Montserrat" pitchFamily="2" charset="0"/>
                <a:ea typeface="+mn-lt"/>
                <a:cs typeface="+mn-lt"/>
              </a:rPr>
              <a:t> JWT/JWS, </a:t>
            </a:r>
            <a:r>
              <a:rPr lang="es-ES" sz="1200" err="1">
                <a:latin typeface="Montserrat" pitchFamily="2" charset="0"/>
                <a:ea typeface="+mn-lt"/>
                <a:cs typeface="+mn-lt"/>
              </a:rPr>
              <a:t>Generate</a:t>
            </a:r>
            <a:r>
              <a:rPr lang="es-ES" sz="1200">
                <a:latin typeface="Montserrat" pitchFamily="2" charset="0"/>
                <a:ea typeface="+mn-lt"/>
                <a:cs typeface="+mn-lt"/>
              </a:rPr>
              <a:t>/</a:t>
            </a:r>
            <a:r>
              <a:rPr lang="es-ES" sz="1200" err="1">
                <a:latin typeface="Montserrat" pitchFamily="2" charset="0"/>
                <a:ea typeface="+mn-lt"/>
                <a:cs typeface="+mn-lt"/>
              </a:rPr>
              <a:t>validate</a:t>
            </a:r>
            <a:r>
              <a:rPr lang="es-ES" sz="1200">
                <a:latin typeface="Montserrat" pitchFamily="2" charset="0"/>
                <a:ea typeface="+mn-lt"/>
                <a:cs typeface="+mn-lt"/>
              </a:rPr>
              <a:t> SAML </a:t>
            </a:r>
            <a:r>
              <a:rPr lang="es-ES" sz="1200" err="1">
                <a:latin typeface="Montserrat" pitchFamily="2" charset="0"/>
                <a:ea typeface="+mn-lt"/>
                <a:cs typeface="+mn-lt"/>
              </a:rPr>
              <a:t>assertion</a:t>
            </a:r>
            <a:r>
              <a:rPr lang="es-ES" sz="1200">
                <a:latin typeface="Montserrat" pitchFamily="2" charset="0"/>
                <a:ea typeface="+mn-lt"/>
                <a:cs typeface="+mn-lt"/>
              </a:rPr>
              <a:t>, HMAC, CORS, JSON </a:t>
            </a:r>
            <a:r>
              <a:rPr lang="es-ES" sz="1200" err="1">
                <a:latin typeface="Montserrat" pitchFamily="2" charset="0"/>
                <a:ea typeface="+mn-lt"/>
                <a:cs typeface="+mn-lt"/>
              </a:rPr>
              <a:t>threat</a:t>
            </a:r>
            <a:r>
              <a:rPr lang="es-ES" sz="1200">
                <a:latin typeface="Montserrat" pitchFamily="2" charset="0"/>
                <a:ea typeface="+mn-lt"/>
                <a:cs typeface="+mn-lt"/>
              </a:rPr>
              <a:t> </a:t>
            </a:r>
            <a:r>
              <a:rPr lang="es-ES" sz="1200" err="1">
                <a:latin typeface="Montserrat" pitchFamily="2" charset="0"/>
                <a:ea typeface="+mn-lt"/>
                <a:cs typeface="+mn-lt"/>
              </a:rPr>
              <a:t>protection</a:t>
            </a:r>
            <a:r>
              <a:rPr lang="es-ES" sz="1200">
                <a:latin typeface="Montserrat" pitchFamily="2" charset="0"/>
                <a:ea typeface="+mn-lt"/>
                <a:cs typeface="+mn-lt"/>
              </a:rPr>
              <a:t>, XML </a:t>
            </a:r>
            <a:r>
              <a:rPr lang="es-ES" sz="1200" err="1">
                <a:latin typeface="Montserrat" pitchFamily="2" charset="0"/>
                <a:ea typeface="+mn-lt"/>
                <a:cs typeface="+mn-lt"/>
              </a:rPr>
              <a:t>threat</a:t>
            </a:r>
            <a:r>
              <a:rPr lang="es-ES" sz="1200">
                <a:latin typeface="Montserrat" pitchFamily="2" charset="0"/>
                <a:ea typeface="+mn-lt"/>
                <a:cs typeface="+mn-lt"/>
              </a:rPr>
              <a:t> </a:t>
            </a:r>
            <a:r>
              <a:rPr lang="es-ES" sz="1200" err="1">
                <a:latin typeface="Montserrat" pitchFamily="2" charset="0"/>
                <a:ea typeface="+mn-lt"/>
                <a:cs typeface="+mn-lt"/>
              </a:rPr>
              <a:t>protection</a:t>
            </a:r>
            <a:r>
              <a:rPr lang="es-ES" sz="1200">
                <a:latin typeface="Montserrat" pitchFamily="2" charset="0"/>
                <a:ea typeface="+mn-lt"/>
                <a:cs typeface="+mn-lt"/>
              </a:rPr>
              <a:t>, Regular </a:t>
            </a:r>
            <a:r>
              <a:rPr lang="es-ES" sz="1200" err="1">
                <a:latin typeface="Montserrat" pitchFamily="2" charset="0"/>
                <a:ea typeface="+mn-lt"/>
                <a:cs typeface="+mn-lt"/>
              </a:rPr>
              <a:t>expression</a:t>
            </a:r>
            <a:r>
              <a:rPr lang="es-ES" sz="1200">
                <a:latin typeface="Montserrat" pitchFamily="2" charset="0"/>
                <a:ea typeface="+mn-lt"/>
                <a:cs typeface="+mn-lt"/>
              </a:rPr>
              <a:t> </a:t>
            </a:r>
            <a:r>
              <a:rPr lang="es-ES" sz="1200" err="1">
                <a:latin typeface="Montserrat" pitchFamily="2" charset="0"/>
                <a:ea typeface="+mn-lt"/>
                <a:cs typeface="+mn-lt"/>
              </a:rPr>
              <a:t>threat</a:t>
            </a:r>
            <a:r>
              <a:rPr lang="es-ES" sz="1200">
                <a:latin typeface="Montserrat" pitchFamily="2" charset="0"/>
                <a:ea typeface="+mn-lt"/>
                <a:cs typeface="+mn-lt"/>
              </a:rPr>
              <a:t> </a:t>
            </a:r>
            <a:r>
              <a:rPr lang="es-ES" sz="1200" err="1">
                <a:latin typeface="Montserrat" pitchFamily="2" charset="0"/>
                <a:ea typeface="+mn-lt"/>
                <a:cs typeface="+mn-lt"/>
              </a:rPr>
              <a:t>protection</a:t>
            </a:r>
            <a:r>
              <a:rPr lang="es-ES" sz="1200">
                <a:latin typeface="Montserrat" pitchFamily="2" charset="0"/>
                <a:ea typeface="+mn-lt"/>
                <a:cs typeface="+mn-lt"/>
              </a:rPr>
              <a:t> y Access control.</a:t>
            </a:r>
          </a:p>
          <a:p>
            <a:pPr algn="just">
              <a:spcAft>
                <a:spcPts val="1200"/>
              </a:spcAft>
            </a:pPr>
            <a:r>
              <a:rPr lang="es-ES" sz="1200" b="1" err="1">
                <a:latin typeface="Montserrat" pitchFamily="2" charset="0"/>
                <a:ea typeface="+mn-lt"/>
                <a:cs typeface="+mn-lt"/>
              </a:rPr>
              <a:t>Mediation</a:t>
            </a:r>
            <a:r>
              <a:rPr lang="es-ES" sz="1200" b="1">
                <a:latin typeface="Montserrat" pitchFamily="2" charset="0"/>
                <a:ea typeface="+mn-lt"/>
                <a:cs typeface="+mn-lt"/>
              </a:rPr>
              <a:t>:</a:t>
            </a:r>
            <a:r>
              <a:rPr lang="es-ES" sz="1200">
                <a:latin typeface="Montserrat" pitchFamily="2" charset="0"/>
                <a:ea typeface="+mn-lt"/>
                <a:cs typeface="+mn-lt"/>
              </a:rPr>
              <a:t> </a:t>
            </a:r>
            <a:r>
              <a:rPr lang="es-ES" sz="1200" err="1">
                <a:latin typeface="Montserrat" pitchFamily="2" charset="0"/>
                <a:ea typeface="+mn-lt"/>
                <a:cs typeface="+mn-lt"/>
              </a:rPr>
              <a:t>Assign</a:t>
            </a:r>
            <a:r>
              <a:rPr lang="es-ES" sz="1200">
                <a:latin typeface="Montserrat" pitchFamily="2" charset="0"/>
                <a:ea typeface="+mn-lt"/>
                <a:cs typeface="+mn-lt"/>
              </a:rPr>
              <a:t> </a:t>
            </a:r>
            <a:r>
              <a:rPr lang="es-ES" sz="1200" err="1">
                <a:latin typeface="Montserrat" pitchFamily="2" charset="0"/>
                <a:ea typeface="+mn-lt"/>
                <a:cs typeface="+mn-lt"/>
              </a:rPr>
              <a:t>message</a:t>
            </a:r>
            <a:r>
              <a:rPr lang="es-ES" sz="1200">
                <a:latin typeface="Montserrat" pitchFamily="2" charset="0"/>
                <a:ea typeface="+mn-lt"/>
                <a:cs typeface="+mn-lt"/>
              </a:rPr>
              <a:t>, </a:t>
            </a:r>
            <a:r>
              <a:rPr lang="es-ES" sz="1200" err="1">
                <a:latin typeface="Montserrat" pitchFamily="2" charset="0"/>
                <a:ea typeface="+mn-lt"/>
                <a:cs typeface="+mn-lt"/>
              </a:rPr>
              <a:t>Extract</a:t>
            </a:r>
            <a:r>
              <a:rPr lang="es-ES" sz="1200">
                <a:latin typeface="Montserrat" pitchFamily="2" charset="0"/>
                <a:ea typeface="+mn-lt"/>
                <a:cs typeface="+mn-lt"/>
              </a:rPr>
              <a:t> variables, Key </a:t>
            </a:r>
            <a:r>
              <a:rPr lang="es-ES" sz="1200" err="1">
                <a:latin typeface="Montserrat" pitchFamily="2" charset="0"/>
                <a:ea typeface="+mn-lt"/>
                <a:cs typeface="+mn-lt"/>
              </a:rPr>
              <a:t>value</a:t>
            </a:r>
            <a:r>
              <a:rPr lang="es-ES" sz="1200">
                <a:latin typeface="Montserrat" pitchFamily="2" charset="0"/>
                <a:ea typeface="+mn-lt"/>
                <a:cs typeface="+mn-lt"/>
              </a:rPr>
              <a:t> </a:t>
            </a:r>
            <a:r>
              <a:rPr lang="es-ES" sz="1200" err="1">
                <a:latin typeface="Montserrat" pitchFamily="2" charset="0"/>
                <a:ea typeface="+mn-lt"/>
                <a:cs typeface="+mn-lt"/>
              </a:rPr>
              <a:t>map</a:t>
            </a:r>
            <a:r>
              <a:rPr lang="es-ES" sz="1200">
                <a:latin typeface="Montserrat" pitchFamily="2" charset="0"/>
                <a:ea typeface="+mn-lt"/>
                <a:cs typeface="+mn-lt"/>
              </a:rPr>
              <a:t> </a:t>
            </a:r>
            <a:r>
              <a:rPr lang="es-ES" sz="1200" err="1">
                <a:latin typeface="Montserrat" pitchFamily="2" charset="0"/>
                <a:ea typeface="+mn-lt"/>
                <a:cs typeface="+mn-lt"/>
              </a:rPr>
              <a:t>operations</a:t>
            </a:r>
            <a:r>
              <a:rPr lang="es-ES" sz="1200">
                <a:latin typeface="Montserrat" pitchFamily="2" charset="0"/>
                <a:ea typeface="+mn-lt"/>
                <a:cs typeface="+mn-lt"/>
              </a:rPr>
              <a:t>, </a:t>
            </a:r>
            <a:r>
              <a:rPr lang="es-ES" sz="1200" err="1">
                <a:latin typeface="Montserrat" pitchFamily="2" charset="0"/>
                <a:ea typeface="+mn-lt"/>
                <a:cs typeface="+mn-lt"/>
              </a:rPr>
              <a:t>Raise</a:t>
            </a:r>
            <a:r>
              <a:rPr lang="es-ES" sz="1200">
                <a:latin typeface="Montserrat" pitchFamily="2" charset="0"/>
                <a:ea typeface="+mn-lt"/>
                <a:cs typeface="+mn-lt"/>
              </a:rPr>
              <a:t> </a:t>
            </a:r>
            <a:r>
              <a:rPr lang="es-ES" sz="1200" err="1">
                <a:latin typeface="Montserrat" pitchFamily="2" charset="0"/>
                <a:ea typeface="+mn-lt"/>
                <a:cs typeface="+mn-lt"/>
              </a:rPr>
              <a:t>fault</a:t>
            </a:r>
            <a:r>
              <a:rPr lang="es-ES" sz="1200">
                <a:latin typeface="Montserrat" pitchFamily="2" charset="0"/>
                <a:ea typeface="+mn-lt"/>
                <a:cs typeface="+mn-lt"/>
              </a:rPr>
              <a:t>, JSON </a:t>
            </a:r>
            <a:r>
              <a:rPr lang="es-ES" sz="1200" err="1">
                <a:latin typeface="Montserrat" pitchFamily="2" charset="0"/>
                <a:ea typeface="+mn-lt"/>
                <a:cs typeface="+mn-lt"/>
              </a:rPr>
              <a:t>to</a:t>
            </a:r>
            <a:r>
              <a:rPr lang="es-ES" sz="1200">
                <a:latin typeface="Montserrat" pitchFamily="2" charset="0"/>
                <a:ea typeface="+mn-lt"/>
                <a:cs typeface="+mn-lt"/>
              </a:rPr>
              <a:t> XML, XML </a:t>
            </a:r>
            <a:r>
              <a:rPr lang="es-ES" sz="1200" err="1">
                <a:latin typeface="Montserrat" pitchFamily="2" charset="0"/>
                <a:ea typeface="+mn-lt"/>
                <a:cs typeface="+mn-lt"/>
              </a:rPr>
              <a:t>to</a:t>
            </a:r>
            <a:r>
              <a:rPr lang="es-ES" sz="1200">
                <a:latin typeface="Montserrat" pitchFamily="2" charset="0"/>
                <a:ea typeface="+mn-lt"/>
                <a:cs typeface="+mn-lt"/>
              </a:rPr>
              <a:t> JSON, XSL </a:t>
            </a:r>
            <a:r>
              <a:rPr lang="es-ES" sz="1200" err="1">
                <a:latin typeface="Montserrat" pitchFamily="2" charset="0"/>
                <a:ea typeface="+mn-lt"/>
                <a:cs typeface="+mn-lt"/>
              </a:rPr>
              <a:t>transform</a:t>
            </a:r>
            <a:r>
              <a:rPr lang="es-ES" sz="1200">
                <a:latin typeface="Montserrat" pitchFamily="2" charset="0"/>
                <a:ea typeface="+mn-lt"/>
                <a:cs typeface="+mn-lt"/>
              </a:rPr>
              <a:t>, </a:t>
            </a:r>
            <a:r>
              <a:rPr lang="es-ES" sz="1200" err="1">
                <a:latin typeface="Montserrat" pitchFamily="2" charset="0"/>
                <a:ea typeface="+mn-lt"/>
                <a:cs typeface="+mn-lt"/>
              </a:rPr>
              <a:t>Message</a:t>
            </a:r>
            <a:r>
              <a:rPr lang="es-ES" sz="1200">
                <a:latin typeface="Montserrat" pitchFamily="2" charset="0"/>
                <a:ea typeface="+mn-lt"/>
                <a:cs typeface="+mn-lt"/>
              </a:rPr>
              <a:t> </a:t>
            </a:r>
            <a:r>
              <a:rPr lang="es-ES" sz="1200" err="1">
                <a:latin typeface="Montserrat" pitchFamily="2" charset="0"/>
                <a:ea typeface="+mn-lt"/>
                <a:cs typeface="+mn-lt"/>
              </a:rPr>
              <a:t>validation</a:t>
            </a:r>
            <a:r>
              <a:rPr lang="es-ES" sz="1200">
                <a:latin typeface="Montserrat" pitchFamily="2" charset="0"/>
                <a:ea typeface="+mn-lt"/>
                <a:cs typeface="+mn-lt"/>
              </a:rPr>
              <a:t> y </a:t>
            </a:r>
            <a:r>
              <a:rPr lang="es-ES" sz="1200" err="1">
                <a:latin typeface="Montserrat" pitchFamily="2" charset="0"/>
                <a:ea typeface="+mn-lt"/>
                <a:cs typeface="+mn-lt"/>
              </a:rPr>
              <a:t>OpenAPI</a:t>
            </a:r>
            <a:r>
              <a:rPr lang="es-ES" sz="1200">
                <a:latin typeface="Montserrat" pitchFamily="2" charset="0"/>
                <a:ea typeface="+mn-lt"/>
                <a:cs typeface="+mn-lt"/>
              </a:rPr>
              <a:t> </a:t>
            </a:r>
            <a:r>
              <a:rPr lang="es-ES" sz="1200" err="1">
                <a:latin typeface="Montserrat" pitchFamily="2" charset="0"/>
                <a:ea typeface="+mn-lt"/>
                <a:cs typeface="+mn-lt"/>
              </a:rPr>
              <a:t>spec</a:t>
            </a:r>
            <a:r>
              <a:rPr lang="es-ES" sz="1200">
                <a:latin typeface="Montserrat" pitchFamily="2" charset="0"/>
                <a:ea typeface="+mn-lt"/>
                <a:cs typeface="+mn-lt"/>
              </a:rPr>
              <a:t> </a:t>
            </a:r>
            <a:r>
              <a:rPr lang="es-ES" sz="1200" err="1">
                <a:latin typeface="Montserrat" pitchFamily="2" charset="0"/>
                <a:ea typeface="+mn-lt"/>
                <a:cs typeface="+mn-lt"/>
              </a:rPr>
              <a:t>validation</a:t>
            </a:r>
            <a:r>
              <a:rPr lang="es-ES" sz="1200">
                <a:latin typeface="Montserrat" pitchFamily="2" charset="0"/>
                <a:ea typeface="+mn-lt"/>
                <a:cs typeface="+mn-lt"/>
              </a:rPr>
              <a:t>.</a:t>
            </a:r>
          </a:p>
          <a:p>
            <a:pPr algn="just">
              <a:spcAft>
                <a:spcPts val="1200"/>
              </a:spcAft>
            </a:pPr>
            <a:r>
              <a:rPr lang="es-ES" sz="1200" b="1" err="1">
                <a:latin typeface="Montserrat" pitchFamily="2" charset="0"/>
                <a:ea typeface="+mn-lt"/>
                <a:cs typeface="+mn-lt"/>
              </a:rPr>
              <a:t>Extension</a:t>
            </a:r>
            <a:r>
              <a:rPr lang="es-ES" sz="1200" b="1">
                <a:latin typeface="Montserrat" pitchFamily="2" charset="0"/>
                <a:ea typeface="+mn-lt"/>
                <a:cs typeface="+mn-lt"/>
              </a:rPr>
              <a:t>:</a:t>
            </a:r>
            <a:r>
              <a:rPr lang="es-ES" sz="1200">
                <a:latin typeface="Montserrat" pitchFamily="2" charset="0"/>
                <a:ea typeface="+mn-lt"/>
                <a:cs typeface="+mn-lt"/>
              </a:rPr>
              <a:t> JavaScript, Java, </a:t>
            </a:r>
            <a:r>
              <a:rPr lang="es-ES" sz="1200" err="1">
                <a:latin typeface="Montserrat" pitchFamily="2" charset="0"/>
                <a:ea typeface="+mn-lt"/>
                <a:cs typeface="+mn-lt"/>
              </a:rPr>
              <a:t>Call</a:t>
            </a:r>
            <a:r>
              <a:rPr lang="es-ES" sz="1200">
                <a:latin typeface="Montserrat" pitchFamily="2" charset="0"/>
                <a:ea typeface="+mn-lt"/>
                <a:cs typeface="+mn-lt"/>
              </a:rPr>
              <a:t> </a:t>
            </a:r>
            <a:r>
              <a:rPr lang="es-ES" sz="1200" err="1">
                <a:latin typeface="Montserrat" pitchFamily="2" charset="0"/>
                <a:ea typeface="+mn-lt"/>
                <a:cs typeface="+mn-lt"/>
              </a:rPr>
              <a:t>service</a:t>
            </a:r>
            <a:r>
              <a:rPr lang="es-ES" sz="1200">
                <a:latin typeface="Montserrat" pitchFamily="2" charset="0"/>
                <a:ea typeface="+mn-lt"/>
                <a:cs typeface="+mn-lt"/>
              </a:rPr>
              <a:t>, </a:t>
            </a:r>
            <a:r>
              <a:rPr lang="es-ES" sz="1200" err="1">
                <a:latin typeface="Montserrat" pitchFamily="2" charset="0"/>
                <a:ea typeface="+mn-lt"/>
                <a:cs typeface="+mn-lt"/>
              </a:rPr>
              <a:t>Call</a:t>
            </a:r>
            <a:r>
              <a:rPr lang="es-ES" sz="1200">
                <a:latin typeface="Montserrat" pitchFamily="2" charset="0"/>
                <a:ea typeface="+mn-lt"/>
                <a:cs typeface="+mn-lt"/>
              </a:rPr>
              <a:t> a </a:t>
            </a:r>
            <a:r>
              <a:rPr lang="es-ES" sz="1200" err="1">
                <a:latin typeface="Montserrat" pitchFamily="2" charset="0"/>
                <a:ea typeface="+mn-lt"/>
                <a:cs typeface="+mn-lt"/>
              </a:rPr>
              <a:t>shared</a:t>
            </a:r>
            <a:r>
              <a:rPr lang="es-ES" sz="1200">
                <a:latin typeface="Montserrat" pitchFamily="2" charset="0"/>
                <a:ea typeface="+mn-lt"/>
                <a:cs typeface="+mn-lt"/>
              </a:rPr>
              <a:t> </a:t>
            </a:r>
            <a:r>
              <a:rPr lang="es-ES" sz="1200" err="1">
                <a:latin typeface="Montserrat" pitchFamily="2" charset="0"/>
                <a:ea typeface="+mn-lt"/>
                <a:cs typeface="+mn-lt"/>
              </a:rPr>
              <a:t>flow</a:t>
            </a:r>
            <a:r>
              <a:rPr lang="es-ES" sz="1200">
                <a:latin typeface="Montserrat" pitchFamily="2" charset="0"/>
                <a:ea typeface="+mn-lt"/>
                <a:cs typeface="+mn-lt"/>
              </a:rPr>
              <a:t>, </a:t>
            </a:r>
            <a:r>
              <a:rPr lang="es-ES" sz="1200" err="1">
                <a:latin typeface="Montserrat" pitchFamily="2" charset="0"/>
                <a:ea typeface="+mn-lt"/>
                <a:cs typeface="+mn-lt"/>
              </a:rPr>
              <a:t>Message</a:t>
            </a:r>
            <a:r>
              <a:rPr lang="es-ES" sz="1200">
                <a:latin typeface="Montserrat" pitchFamily="2" charset="0"/>
                <a:ea typeface="+mn-lt"/>
                <a:cs typeface="+mn-lt"/>
              </a:rPr>
              <a:t> </a:t>
            </a:r>
            <a:r>
              <a:rPr lang="es-ES" sz="1200" err="1">
                <a:latin typeface="Montserrat" pitchFamily="2" charset="0"/>
                <a:ea typeface="+mn-lt"/>
                <a:cs typeface="+mn-lt"/>
              </a:rPr>
              <a:t>logging</a:t>
            </a:r>
            <a:r>
              <a:rPr lang="es-ES" sz="1200">
                <a:latin typeface="Montserrat" pitchFamily="2" charset="0"/>
                <a:ea typeface="+mn-lt"/>
                <a:cs typeface="+mn-lt"/>
              </a:rPr>
              <a:t> y Data capture.</a:t>
            </a:r>
            <a:endParaRPr lang="es-ES" sz="1200">
              <a:latin typeface="Montserrat" pitchFamily="2" charset="0"/>
            </a:endParaRPr>
          </a:p>
        </p:txBody>
      </p:sp>
    </p:spTree>
    <p:extLst>
      <p:ext uri="{BB962C8B-B14F-4D97-AF65-F5344CB8AC3E}">
        <p14:creationId xmlns:p14="http://schemas.microsoft.com/office/powerpoint/2010/main" val="54311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a:latin typeface="Montserrat"/>
              </a:rPr>
              <a:t>Ejemplo de configuración de Flow</a:t>
            </a:r>
            <a:endParaRPr lang="es-ES"/>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0F9EC22D-D5D9-5285-04E0-61528AE77AF4}"/>
              </a:ext>
            </a:extLst>
          </p:cNvPr>
          <p:cNvPicPr>
            <a:picLocks noChangeAspect="1"/>
          </p:cNvPicPr>
          <p:nvPr/>
        </p:nvPicPr>
        <p:blipFill>
          <a:blip r:embed="rId3"/>
          <a:stretch>
            <a:fillRect/>
          </a:stretch>
        </p:blipFill>
        <p:spPr>
          <a:xfrm>
            <a:off x="2068183" y="973313"/>
            <a:ext cx="5018416" cy="4113429"/>
          </a:xfrm>
          <a:prstGeom prst="rect">
            <a:avLst/>
          </a:prstGeom>
        </p:spPr>
      </p:pic>
    </p:spTree>
    <p:extLst>
      <p:ext uri="{BB962C8B-B14F-4D97-AF65-F5344CB8AC3E}">
        <p14:creationId xmlns:p14="http://schemas.microsoft.com/office/powerpoint/2010/main" val="807248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s-ES" sz="2100" b="1" err="1">
                <a:latin typeface="Montserrat"/>
              </a:rPr>
              <a:t>HTTPTargetConnection</a:t>
            </a:r>
            <a:endParaRPr lang="es-ES" err="1"/>
          </a:p>
        </p:txBody>
      </p:sp>
      <p:pic>
        <p:nvPicPr>
          <p:cNvPr id="5" name="Imagen 5" descr="Interfaz de usuario gráfica, Texto, Aplicación, Chat o mensaje de texto&#10;&#10;Descripción generada automáticamente">
            <a:extLst>
              <a:ext uri="{FF2B5EF4-FFF2-40B4-BE49-F238E27FC236}">
                <a16:creationId xmlns:a16="http://schemas.microsoft.com/office/drawing/2014/main" id="{E13E293C-4778-4006-C5FA-0ABB2B5627D0}"/>
              </a:ext>
            </a:extLst>
          </p:cNvPr>
          <p:cNvPicPr>
            <a:picLocks noChangeAspect="1"/>
          </p:cNvPicPr>
          <p:nvPr/>
        </p:nvPicPr>
        <p:blipFill>
          <a:blip r:embed="rId3"/>
          <a:stretch>
            <a:fillRect/>
          </a:stretch>
        </p:blipFill>
        <p:spPr>
          <a:xfrm>
            <a:off x="2060227" y="1235241"/>
            <a:ext cx="5023545" cy="3177983"/>
          </a:xfrm>
          <a:prstGeom prst="rect">
            <a:avLst/>
          </a:prstGeom>
        </p:spPr>
      </p:pic>
    </p:spTree>
    <p:extLst>
      <p:ext uri="{BB962C8B-B14F-4D97-AF65-F5344CB8AC3E}">
        <p14:creationId xmlns:p14="http://schemas.microsoft.com/office/powerpoint/2010/main" val="219621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856"/>
        <p:cNvGrpSpPr/>
        <p:nvPr/>
      </p:nvGrpSpPr>
      <p:grpSpPr>
        <a:xfrm>
          <a:off x="0" y="0"/>
          <a:ext cx="0" cy="0"/>
          <a:chOff x="0" y="0"/>
          <a:chExt cx="0" cy="0"/>
        </a:xfrm>
      </p:grpSpPr>
      <p:sp>
        <p:nvSpPr>
          <p:cNvPr id="857" name="Google Shape;857;p38"/>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800" dirty="0">
                <a:solidFill>
                  <a:schemeClr val="lt1"/>
                </a:solidFill>
                <a:latin typeface="Montserrat"/>
                <a:ea typeface="Montserrat"/>
                <a:cs typeface="Montserrat"/>
                <a:sym typeface="Montserrat"/>
              </a:rPr>
              <a:t>01</a:t>
            </a:r>
            <a:r>
              <a:rPr lang="es" sz="2400" dirty="0">
                <a:solidFill>
                  <a:schemeClr val="lt1"/>
                </a:solidFill>
                <a:latin typeface="Montserrat"/>
                <a:ea typeface="Montserrat"/>
                <a:cs typeface="Montserrat"/>
                <a:sym typeface="Montserrat"/>
              </a:rPr>
              <a:t>.      </a:t>
            </a:r>
            <a:endParaRPr sz="2400" dirty="0">
              <a:solidFill>
                <a:schemeClr val="lt1"/>
              </a:solidFill>
              <a:latin typeface="Montserrat"/>
              <a:ea typeface="Montserrat"/>
              <a:cs typeface="Montserrat"/>
              <a:sym typeface="Montserrat"/>
            </a:endParaRPr>
          </a:p>
        </p:txBody>
      </p:sp>
      <p:cxnSp>
        <p:nvCxnSpPr>
          <p:cNvPr id="858" name="Google Shape;858;p38"/>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859" name="Google Shape;859;p38"/>
          <p:cNvSpPr txBox="1"/>
          <p:nvPr/>
        </p:nvSpPr>
        <p:spPr>
          <a:xfrm>
            <a:off x="659499" y="1985850"/>
            <a:ext cx="693873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4000" dirty="0">
                <a:solidFill>
                  <a:schemeClr val="lt1"/>
                </a:solidFill>
                <a:latin typeface="Montserrat Medium"/>
                <a:ea typeface="Montserrat Medium"/>
                <a:cs typeface="Montserrat Medium"/>
                <a:sym typeface="Montserrat Medium"/>
              </a:rPr>
              <a:t>Introducción</a:t>
            </a:r>
            <a:endParaRPr sz="1800" dirty="0">
              <a:solidFill>
                <a:schemeClr val="lt1"/>
              </a:solidFill>
              <a:latin typeface="Montserrat Medium"/>
              <a:ea typeface="Montserrat Medium"/>
              <a:cs typeface="Montserrat Medium"/>
              <a:sym typeface="Montserrat Medium"/>
            </a:endParaRPr>
          </a:p>
        </p:txBody>
      </p:sp>
      <p:pic>
        <p:nvPicPr>
          <p:cNvPr id="860" name="Google Shape;860;p38"/>
          <p:cNvPicPr preferRelativeResize="0"/>
          <p:nvPr/>
        </p:nvPicPr>
        <p:blipFill>
          <a:blip r:embed="rId3">
            <a:alphaModFix/>
          </a:blip>
          <a:stretch>
            <a:fillRect/>
          </a:stretch>
        </p:blipFill>
        <p:spPr>
          <a:xfrm>
            <a:off x="7795389" y="231169"/>
            <a:ext cx="1051916" cy="488825"/>
          </a:xfrm>
          <a:prstGeom prst="rect">
            <a:avLst/>
          </a:prstGeom>
          <a:noFill/>
          <a:ln>
            <a:noFill/>
          </a:ln>
        </p:spPr>
      </p:pic>
      <p:sp>
        <p:nvSpPr>
          <p:cNvPr id="861" name="Google Shape;861;p38"/>
          <p:cNvSpPr txBox="1"/>
          <p:nvPr/>
        </p:nvSpPr>
        <p:spPr>
          <a:xfrm>
            <a:off x="818025" y="3776375"/>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dirty="0">
                <a:solidFill>
                  <a:schemeClr val="lt1"/>
                </a:solidFill>
              </a:rPr>
              <a:t>Aspectos principales de seguridad en las APIs</a:t>
            </a:r>
            <a:endParaRPr dirty="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856"/>
        <p:cNvGrpSpPr/>
        <p:nvPr/>
      </p:nvGrpSpPr>
      <p:grpSpPr>
        <a:xfrm>
          <a:off x="0" y="0"/>
          <a:ext cx="0" cy="0"/>
          <a:chOff x="0" y="0"/>
          <a:chExt cx="0" cy="0"/>
        </a:xfrm>
      </p:grpSpPr>
      <p:sp>
        <p:nvSpPr>
          <p:cNvPr id="857" name="Google Shape;857;p38"/>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800" dirty="0">
                <a:solidFill>
                  <a:schemeClr val="lt1"/>
                </a:solidFill>
                <a:latin typeface="Montserrat"/>
                <a:ea typeface="Montserrat"/>
                <a:cs typeface="Montserrat"/>
                <a:sym typeface="Montserrat"/>
              </a:rPr>
              <a:t>04</a:t>
            </a:r>
            <a:r>
              <a:rPr lang="es" sz="2400" dirty="0">
                <a:solidFill>
                  <a:schemeClr val="lt1"/>
                </a:solidFill>
                <a:latin typeface="Montserrat"/>
                <a:ea typeface="Montserrat"/>
                <a:cs typeface="Montserrat"/>
                <a:sym typeface="Montserrat"/>
              </a:rPr>
              <a:t>.      </a:t>
            </a:r>
            <a:endParaRPr sz="2400" dirty="0">
              <a:solidFill>
                <a:schemeClr val="lt1"/>
              </a:solidFill>
              <a:latin typeface="Montserrat"/>
              <a:ea typeface="Montserrat"/>
              <a:cs typeface="Montserrat"/>
              <a:sym typeface="Montserrat"/>
            </a:endParaRPr>
          </a:p>
        </p:txBody>
      </p:sp>
      <p:cxnSp>
        <p:nvCxnSpPr>
          <p:cNvPr id="858" name="Google Shape;858;p38"/>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859" name="Google Shape;859;p38"/>
          <p:cNvSpPr txBox="1"/>
          <p:nvPr/>
        </p:nvSpPr>
        <p:spPr>
          <a:xfrm>
            <a:off x="659499" y="1985850"/>
            <a:ext cx="693873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000" dirty="0">
                <a:solidFill>
                  <a:schemeClr val="lt1"/>
                </a:solidFill>
                <a:latin typeface="Montserrat Medium"/>
                <a:ea typeface="Montserrat Medium"/>
                <a:cs typeface="Montserrat Medium"/>
                <a:sym typeface="Montserrat Medium"/>
              </a:rPr>
              <a:t>Referencias</a:t>
            </a:r>
            <a:endParaRPr sz="1800" dirty="0">
              <a:solidFill>
                <a:schemeClr val="lt1"/>
              </a:solidFill>
              <a:latin typeface="Montserrat Medium"/>
              <a:ea typeface="Montserrat Medium"/>
              <a:cs typeface="Montserrat Medium"/>
              <a:sym typeface="Montserrat Medium"/>
            </a:endParaRPr>
          </a:p>
        </p:txBody>
      </p:sp>
      <p:pic>
        <p:nvPicPr>
          <p:cNvPr id="860" name="Google Shape;860;p38"/>
          <p:cNvPicPr preferRelativeResize="0"/>
          <p:nvPr/>
        </p:nvPicPr>
        <p:blipFill>
          <a:blip r:embed="rId3">
            <a:alphaModFix/>
          </a:blip>
          <a:stretch>
            <a:fillRect/>
          </a:stretch>
        </p:blipFill>
        <p:spPr>
          <a:xfrm>
            <a:off x="7795389" y="231169"/>
            <a:ext cx="1051916" cy="488825"/>
          </a:xfrm>
          <a:prstGeom prst="rect">
            <a:avLst/>
          </a:prstGeom>
          <a:noFill/>
          <a:ln>
            <a:noFill/>
          </a:ln>
        </p:spPr>
      </p:pic>
    </p:spTree>
    <p:extLst>
      <p:ext uri="{BB962C8B-B14F-4D97-AF65-F5344CB8AC3E}">
        <p14:creationId xmlns:p14="http://schemas.microsoft.com/office/powerpoint/2010/main" val="1901560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8"/>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lnSpc>
                <a:spcPct val="115000"/>
              </a:lnSpc>
            </a:pPr>
            <a:r>
              <a:rPr lang="es-ES" sz="2100" b="1">
                <a:latin typeface="Montserrat"/>
                <a:ea typeface="Montserrat"/>
                <a:cs typeface="Montserrat"/>
                <a:sym typeface="Montserrat"/>
              </a:rPr>
              <a:t>Referencias</a:t>
            </a:r>
          </a:p>
        </p:txBody>
      </p:sp>
      <p:grpSp>
        <p:nvGrpSpPr>
          <p:cNvPr id="7" name="Grupo 6">
            <a:extLst>
              <a:ext uri="{FF2B5EF4-FFF2-40B4-BE49-F238E27FC236}">
                <a16:creationId xmlns:a16="http://schemas.microsoft.com/office/drawing/2014/main" id="{4BE7C5F0-8ED5-4FEE-D4D1-77923EB1B383}"/>
              </a:ext>
            </a:extLst>
          </p:cNvPr>
          <p:cNvGrpSpPr/>
          <p:nvPr/>
        </p:nvGrpSpPr>
        <p:grpSpPr>
          <a:xfrm>
            <a:off x="602882" y="1084021"/>
            <a:ext cx="7938236" cy="3416320"/>
            <a:chOff x="560300" y="1108813"/>
            <a:chExt cx="7938236" cy="3416320"/>
          </a:xfrm>
        </p:grpSpPr>
        <p:sp>
          <p:nvSpPr>
            <p:cNvPr id="4" name="CuadroTexto 3">
              <a:extLst>
                <a:ext uri="{FF2B5EF4-FFF2-40B4-BE49-F238E27FC236}">
                  <a16:creationId xmlns:a16="http://schemas.microsoft.com/office/drawing/2014/main" id="{FB743369-2AAF-B06C-5335-0BAAD3FAC5DD}"/>
                </a:ext>
              </a:extLst>
            </p:cNvPr>
            <p:cNvSpPr txBox="1">
              <a:spLocks/>
            </p:cNvSpPr>
            <p:nvPr/>
          </p:nvSpPr>
          <p:spPr>
            <a:xfrm>
              <a:off x="560300" y="1108813"/>
              <a:ext cx="3650753" cy="3416320"/>
            </a:xfrm>
            <a:prstGeom prst="rect">
              <a:avLst/>
            </a:prstGeom>
            <a:noFill/>
          </p:spPr>
          <p:txBody>
            <a:bodyPr wrap="square" lIns="91440" tIns="45720" rIns="91440" bIns="45720" rtlCol="0" anchor="t">
              <a:spAutoFit/>
            </a:bodyPr>
            <a:lstStyle/>
            <a:p>
              <a:pPr marL="285274" indent="-285274" defTabSz="914378">
                <a:buFont typeface="Arial" panose="020B0604020202020204" pitchFamily="34" charset="0"/>
                <a:buChar char="–"/>
                <a:defRPr/>
              </a:pPr>
              <a:r>
                <a:rPr lang="es-ES" sz="1200" dirty="0">
                  <a:latin typeface="Montserrat" pitchFamily="2" charset="0"/>
                </a:rPr>
                <a:t>Documentación oficial de Apigee:</a:t>
              </a:r>
            </a:p>
            <a:p>
              <a:pPr defTabSz="914378">
                <a:defRPr/>
              </a:pPr>
              <a:r>
                <a:rPr lang="es-ES" sz="1200" dirty="0">
                  <a:latin typeface="Montserrat" pitchFamily="2" charset="0"/>
                  <a:hlinkClick r:id="rId2"/>
                </a:rPr>
                <a:t>https://docs.apigee.com/</a:t>
              </a:r>
              <a:endParaRPr lang="es-ES" sz="1200" dirty="0">
                <a:latin typeface="Montserrat" pitchFamily="2" charset="0"/>
              </a:endParaRPr>
            </a:p>
            <a:p>
              <a:pPr defTabSz="914378">
                <a:defRPr/>
              </a:pPr>
              <a:endParaRPr lang="es-E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Introduction to Apigee X:</a:t>
              </a:r>
            </a:p>
            <a:p>
              <a:pPr defTabSz="914378">
                <a:defRPr/>
              </a:pPr>
              <a:r>
                <a:rPr lang="es-ES" sz="1200" dirty="0">
                  <a:latin typeface="Montserrat" pitchFamily="2" charset="0"/>
                  <a:hlinkClick r:id="rId3"/>
                </a:rPr>
                <a:t>https://www.youtube.com/watch?v=xZ6DYaSZ4WI</a:t>
              </a:r>
              <a:endParaRPr lang="es-ES" sz="1200" dirty="0">
                <a:latin typeface="Montserrat" pitchFamily="2" charset="0"/>
              </a:endParaRPr>
            </a:p>
            <a:p>
              <a:pPr marL="285274" indent="-285274" defTabSz="914378">
                <a:buFont typeface="Arial" panose="020B0604020202020204" pitchFamily="34" charset="0"/>
                <a:buChar char="–"/>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Building an API proxy with Apigee:</a:t>
              </a:r>
            </a:p>
            <a:p>
              <a:pPr defTabSz="914378">
                <a:defRPr/>
              </a:pPr>
              <a:r>
                <a:rPr lang="es-ES" sz="1200" dirty="0">
                  <a:latin typeface="Montserrat" pitchFamily="2" charset="0"/>
                  <a:hlinkClick r:id="rId4"/>
                </a:rPr>
                <a:t>https://www.youtube.com/watch?v=t_E2_xs6Nns</a:t>
              </a:r>
              <a:endParaRPr lang="es-ES" sz="1200" dirty="0">
                <a:latin typeface="Montserrat" pitchFamily="2" charset="0"/>
              </a:endParaRPr>
            </a:p>
            <a:p>
              <a:pPr defTabSz="914378">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API security in Apigee:</a:t>
              </a:r>
            </a:p>
            <a:p>
              <a:pPr defTabSz="914378">
                <a:defRPr/>
              </a:pPr>
              <a:r>
                <a:rPr lang="es-ES" sz="1200" dirty="0">
                  <a:latin typeface="Montserrat" pitchFamily="2" charset="0"/>
                  <a:hlinkClick r:id="rId5"/>
                </a:rPr>
                <a:t>https://www.youtube.com/watch?v=O_xCDsFysgY</a:t>
              </a:r>
              <a:endParaRPr lang="es-ES" sz="1200" dirty="0">
                <a:latin typeface="Montserrat" pitchFamily="2" charset="0"/>
              </a:endParaRPr>
            </a:p>
            <a:p>
              <a:pPr defTabSz="914378">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Apigee demo:</a:t>
              </a:r>
            </a:p>
            <a:p>
              <a:pPr defTabSz="914378">
                <a:defRPr/>
              </a:pPr>
              <a:r>
                <a:rPr lang="es-ES" sz="1200" dirty="0">
                  <a:latin typeface="Montserrat" pitchFamily="2" charset="0"/>
                  <a:hlinkClick r:id="rId6"/>
                </a:rPr>
                <a:t>https://www.youtube.com/watch?v=58smxQu3P5k</a:t>
              </a:r>
              <a:endParaRPr lang="es-ES" sz="1200" dirty="0">
                <a:latin typeface="Montserrat" pitchFamily="2" charset="0"/>
              </a:endParaRPr>
            </a:p>
          </p:txBody>
        </p:sp>
        <p:sp>
          <p:nvSpPr>
            <p:cNvPr id="6" name="CuadroTexto 5">
              <a:extLst>
                <a:ext uri="{FF2B5EF4-FFF2-40B4-BE49-F238E27FC236}">
                  <a16:creationId xmlns:a16="http://schemas.microsoft.com/office/drawing/2014/main" id="{29EEAB32-AAAE-28A9-C195-C3B6EF4A080B}"/>
                </a:ext>
              </a:extLst>
            </p:cNvPr>
            <p:cNvSpPr txBox="1"/>
            <p:nvPr/>
          </p:nvSpPr>
          <p:spPr>
            <a:xfrm>
              <a:off x="4628183" y="1108813"/>
              <a:ext cx="3870353" cy="3231654"/>
            </a:xfrm>
            <a:prstGeom prst="rect">
              <a:avLst/>
            </a:prstGeom>
            <a:noFill/>
          </p:spPr>
          <p:txBody>
            <a:bodyPr wrap="square">
              <a:spAutoFit/>
            </a:bodyPr>
            <a:lstStyle/>
            <a:p>
              <a:pPr marL="285274" indent="-285274" defTabSz="914378">
                <a:buFont typeface="Arial" panose="020B0604020202020204" pitchFamily="34" charset="0"/>
                <a:buChar char="–"/>
                <a:defRPr/>
              </a:pPr>
              <a:r>
                <a:rPr lang="en-US" sz="1200" dirty="0" err="1">
                  <a:latin typeface="Montserrat" pitchFamily="2" charset="0"/>
                </a:rPr>
                <a:t>Webserie</a:t>
              </a:r>
              <a:r>
                <a:rPr lang="en-US" sz="1200" dirty="0">
                  <a:latin typeface="Montserrat" pitchFamily="2" charset="0"/>
                </a:rPr>
                <a:t> API </a:t>
              </a:r>
              <a:r>
                <a:rPr lang="en-US" sz="1200" dirty="0" err="1">
                  <a:latin typeface="Montserrat" pitchFamily="2" charset="0"/>
                </a:rPr>
                <a:t>Managament</a:t>
              </a:r>
              <a:r>
                <a:rPr lang="en-US" sz="1200" dirty="0">
                  <a:latin typeface="Montserrat" pitchFamily="2" charset="0"/>
                </a:rPr>
                <a:t> – Apigee:</a:t>
              </a:r>
            </a:p>
            <a:p>
              <a:pPr defTabSz="914378">
                <a:defRPr/>
              </a:pPr>
              <a:r>
                <a:rPr lang="es-ES" sz="1200" dirty="0">
                  <a:latin typeface="Montserrat" pitchFamily="2" charset="0"/>
                  <a:hlinkClick r:id="rId7"/>
                </a:rPr>
                <a:t>https://www.youtube.com/watch?v=85Qc0uteaIk</a:t>
              </a:r>
              <a:endParaRPr lang="es-ES" sz="1200" dirty="0">
                <a:latin typeface="Montserrat" pitchFamily="2" charset="0"/>
              </a:endParaRPr>
            </a:p>
            <a:p>
              <a:pPr defTabSz="914378">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The Apigee Cross-Cloud API Platform:</a:t>
              </a:r>
            </a:p>
            <a:p>
              <a:pPr defTabSz="914378">
                <a:defRPr/>
              </a:pPr>
              <a:r>
                <a:rPr lang="es-ES" sz="1200" dirty="0">
                  <a:latin typeface="Montserrat" pitchFamily="2" charset="0"/>
                  <a:hlinkClick r:id="rId8"/>
                </a:rPr>
                <a:t>https://www.youtube.com/watch?v=FPj_va9-rM8&amp;list=PLIXjuPlujxxxe3iTmLtgfIBgpMo7iD7fk</a:t>
              </a:r>
              <a:endParaRPr lang="es-ES" sz="1200" dirty="0">
                <a:latin typeface="Montserrat" pitchFamily="2" charset="0"/>
              </a:endParaRPr>
            </a:p>
            <a:p>
              <a:pPr defTabSz="914378">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err="1">
                  <a:latin typeface="Montserrat" pitchFamily="2" charset="0"/>
                </a:rPr>
                <a:t>Programa</a:t>
              </a:r>
              <a:r>
                <a:rPr lang="en-US" sz="1200" dirty="0">
                  <a:latin typeface="Montserrat" pitchFamily="2" charset="0"/>
                </a:rPr>
                <a:t> </a:t>
              </a:r>
              <a:r>
                <a:rPr lang="en-US" sz="1200" dirty="0" err="1">
                  <a:latin typeface="Montserrat" pitchFamily="2" charset="0"/>
                </a:rPr>
                <a:t>especializado</a:t>
              </a:r>
              <a:r>
                <a:rPr lang="en-US" sz="1200" dirty="0">
                  <a:latin typeface="Montserrat" pitchFamily="2" charset="0"/>
                </a:rPr>
                <a:t>: Developing APIs with Google Cloud's Apigee API Platform:</a:t>
              </a:r>
            </a:p>
            <a:p>
              <a:pPr defTabSz="914378">
                <a:defRPr/>
              </a:pPr>
              <a:r>
                <a:rPr lang="es-ES" sz="1200" dirty="0">
                  <a:latin typeface="Montserrat" pitchFamily="2" charset="0"/>
                  <a:hlinkClick r:id="rId9"/>
                </a:rPr>
                <a:t>https://www.coursera.org/specializations/apigee-api-gcp</a:t>
              </a:r>
              <a:endParaRPr lang="es-ES" sz="1200" dirty="0">
                <a:latin typeface="Montserrat" pitchFamily="2" charset="0"/>
              </a:endParaRPr>
            </a:p>
            <a:p>
              <a:pPr defTabSz="914378">
                <a:defRPr/>
              </a:pPr>
              <a:endParaRPr lang="en-US" sz="1200" dirty="0">
                <a:latin typeface="Montserrat" pitchFamily="2" charset="0"/>
              </a:endParaRPr>
            </a:p>
            <a:p>
              <a:pPr marL="285274" indent="-285274" defTabSz="914378">
                <a:buFont typeface="Arial" panose="020B0604020202020204" pitchFamily="34" charset="0"/>
                <a:buChar char="–"/>
                <a:defRPr/>
              </a:pPr>
              <a:r>
                <a:rPr lang="en-US" sz="1200" dirty="0">
                  <a:latin typeface="Montserrat" pitchFamily="2" charset="0"/>
                </a:rPr>
                <a:t>How Apigee Customers Manage APIs as Products:</a:t>
              </a:r>
              <a:endParaRPr lang="es-ES" sz="1200" dirty="0">
                <a:latin typeface="Montserrat" pitchFamily="2" charset="0"/>
              </a:endParaRPr>
            </a:p>
            <a:p>
              <a:pPr defTabSz="914378">
                <a:defRPr/>
              </a:pPr>
              <a:r>
                <a:rPr lang="es-ES" sz="1200" dirty="0">
                  <a:latin typeface="Montserrat" pitchFamily="2" charset="0"/>
                  <a:hlinkClick r:id="rId10"/>
                </a:rPr>
                <a:t>https://www.youtube.com/watch?v=jMmTrfqedwA</a:t>
              </a:r>
              <a:endParaRPr lang="es-ES" sz="1200" dirty="0">
                <a:latin typeface="Montserrat" pitchFamily="2" charset="0"/>
              </a:endParaRPr>
            </a:p>
          </p:txBody>
        </p:sp>
      </p:grpSp>
    </p:spTree>
    <p:extLst>
      <p:ext uri="{BB962C8B-B14F-4D97-AF65-F5344CB8AC3E}">
        <p14:creationId xmlns:p14="http://schemas.microsoft.com/office/powerpoint/2010/main" val="3944600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Imagen 2" descr="Foto en blanco y negro de un grupo de personas en la noche&#10;&#10;Descripción generada automáticamente">
            <a:extLst>
              <a:ext uri="{FF2B5EF4-FFF2-40B4-BE49-F238E27FC236}">
                <a16:creationId xmlns:a16="http://schemas.microsoft.com/office/drawing/2014/main" id="{81A655D7-1997-13B1-CDEE-43F4095D0648}"/>
              </a:ext>
            </a:extLst>
          </p:cNvPr>
          <p:cNvPicPr>
            <a:picLocks noChangeAspect="1"/>
          </p:cNvPicPr>
          <p:nvPr/>
        </p:nvPicPr>
        <p:blipFill>
          <a:blip r:embed="rId3"/>
          <a:stretch>
            <a:fillRect/>
          </a:stretch>
        </p:blipFill>
        <p:spPr>
          <a:xfrm>
            <a:off x="-1465" y="-18898"/>
            <a:ext cx="9146930" cy="5225256"/>
          </a:xfrm>
          <a:prstGeom prst="rect">
            <a:avLst/>
          </a:prstGeom>
          <a:solidFill>
            <a:schemeClr val="accent2"/>
          </a:solidFill>
        </p:spPr>
      </p:pic>
      <p:sp>
        <p:nvSpPr>
          <p:cNvPr id="3" name="Google Shape;880;p40">
            <a:extLst>
              <a:ext uri="{FF2B5EF4-FFF2-40B4-BE49-F238E27FC236}">
                <a16:creationId xmlns:a16="http://schemas.microsoft.com/office/drawing/2014/main" id="{3D93E9E2-0EE8-E7FA-66EE-C1552814ECFC}"/>
              </a:ext>
            </a:extLst>
          </p:cNvPr>
          <p:cNvSpPr txBox="1"/>
          <p:nvPr/>
        </p:nvSpPr>
        <p:spPr>
          <a:xfrm>
            <a:off x="739600" y="530376"/>
            <a:ext cx="2318100" cy="680156"/>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2800" b="1">
                <a:solidFill>
                  <a:srgbClr val="FFFFFF"/>
                </a:solidFill>
                <a:latin typeface="Montserrat"/>
                <a:ea typeface="Montserrat"/>
                <a:cs typeface="Montserrat"/>
                <a:sym typeface="Montserrat"/>
              </a:rPr>
              <a:t>Gracias</a:t>
            </a:r>
            <a:endParaRPr sz="2400" b="1" dirty="0">
              <a:solidFill>
                <a:srgbClr val="FFFFFF"/>
              </a:solidFill>
              <a:latin typeface="Montserrat"/>
              <a:ea typeface="Montserrat"/>
              <a:cs typeface="Montserrat"/>
              <a:sym typeface="Montserrat"/>
            </a:endParaRPr>
          </a:p>
        </p:txBody>
      </p:sp>
      <p:cxnSp>
        <p:nvCxnSpPr>
          <p:cNvPr id="4" name="Google Shape;881;p40">
            <a:extLst>
              <a:ext uri="{FF2B5EF4-FFF2-40B4-BE49-F238E27FC236}">
                <a16:creationId xmlns:a16="http://schemas.microsoft.com/office/drawing/2014/main" id="{FD18EEBE-CC68-ACDE-2BA0-4BE879051044}"/>
              </a:ext>
            </a:extLst>
          </p:cNvPr>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pic>
        <p:nvPicPr>
          <p:cNvPr id="5" name="Google Shape;882;p40">
            <a:extLst>
              <a:ext uri="{FF2B5EF4-FFF2-40B4-BE49-F238E27FC236}">
                <a16:creationId xmlns:a16="http://schemas.microsoft.com/office/drawing/2014/main" id="{DF599430-332E-4A59-9CA0-B0475F2EDEA7}"/>
              </a:ext>
            </a:extLst>
          </p:cNvPr>
          <p:cNvPicPr preferRelativeResize="0"/>
          <p:nvPr/>
        </p:nvPicPr>
        <p:blipFill>
          <a:blip r:embed="rId4">
            <a:alphaModFix/>
          </a:blip>
          <a:stretch>
            <a:fillRect/>
          </a:stretch>
        </p:blipFill>
        <p:spPr>
          <a:xfrm>
            <a:off x="7795390" y="231172"/>
            <a:ext cx="1051916" cy="488825"/>
          </a:xfrm>
          <a:prstGeom prst="rect">
            <a:avLst/>
          </a:prstGeom>
          <a:noFill/>
          <a:ln>
            <a:noFill/>
          </a:ln>
        </p:spPr>
      </p:pic>
      <p:sp>
        <p:nvSpPr>
          <p:cNvPr id="7" name="Google Shape;883;p40">
            <a:extLst>
              <a:ext uri="{FF2B5EF4-FFF2-40B4-BE49-F238E27FC236}">
                <a16:creationId xmlns:a16="http://schemas.microsoft.com/office/drawing/2014/main" id="{7006A7E7-8E5D-6E94-E0E8-92289F5E6108}"/>
              </a:ext>
            </a:extLst>
          </p:cNvPr>
          <p:cNvSpPr txBox="1"/>
          <p:nvPr/>
        </p:nvSpPr>
        <p:spPr>
          <a:xfrm>
            <a:off x="739600" y="1519201"/>
            <a:ext cx="7619473" cy="432396"/>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b="1">
                <a:solidFill>
                  <a:srgbClr val="FFFFFF"/>
                </a:solidFill>
                <a:latin typeface="Montserrat"/>
                <a:ea typeface="Montserrat"/>
                <a:cs typeface="Montserrat"/>
                <a:sym typeface="Montserrat"/>
              </a:rPr>
              <a:t>Centros de especialización de España y Francia   </a:t>
            </a:r>
            <a:endParaRPr dirty="0">
              <a:solidFill>
                <a:srgbClr val="FFFFFF"/>
              </a:solidFill>
              <a:latin typeface="Montserrat SemiBold"/>
              <a:ea typeface="Montserrat SemiBold"/>
              <a:cs typeface="Montserrat SemiBold"/>
              <a:sym typeface="Montserrat SemiBold"/>
            </a:endParaRPr>
          </a:p>
        </p:txBody>
      </p:sp>
      <p:sp>
        <p:nvSpPr>
          <p:cNvPr id="8" name="Google Shape;884;p40">
            <a:extLst>
              <a:ext uri="{FF2B5EF4-FFF2-40B4-BE49-F238E27FC236}">
                <a16:creationId xmlns:a16="http://schemas.microsoft.com/office/drawing/2014/main" id="{42C99F28-D237-9D10-62B0-ABE8ED7EE6EE}"/>
              </a:ext>
            </a:extLst>
          </p:cNvPr>
          <p:cNvSpPr txBox="1"/>
          <p:nvPr/>
        </p:nvSpPr>
        <p:spPr>
          <a:xfrm>
            <a:off x="714550" y="2146500"/>
            <a:ext cx="1947000" cy="1069493"/>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MADRID</a:t>
            </a:r>
            <a:endParaRPr sz="1000" b="1" dirty="0">
              <a:solidFill>
                <a:srgbClr val="FFFFFF"/>
              </a:solidFill>
              <a:latin typeface="Montserrat"/>
              <a:ea typeface="Montserrat"/>
              <a:cs typeface="Montserrat"/>
              <a:sym typeface="Montserrat"/>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C/ Arturo Soria, 122</a:t>
            </a:r>
            <a:endParaRPr sz="1000" dirty="0">
              <a:solidFill>
                <a:srgbClr val="FFFFFF"/>
              </a:solidFill>
              <a:latin typeface="Montserrat SemiBold"/>
              <a:ea typeface="Montserrat SemiBold"/>
              <a:cs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28043, Madrid</a:t>
            </a:r>
            <a:endParaRPr sz="1000" dirty="0">
              <a:solidFill>
                <a:srgbClr val="FFFFFF"/>
              </a:solidFill>
              <a:latin typeface="Montserrat SemiBold"/>
              <a:ea typeface="Montserrat SemiBold"/>
              <a:cs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Tel: 91 590 19 60</a:t>
            </a:r>
            <a:endParaRPr sz="1000" dirty="0">
              <a:solidFill>
                <a:srgbClr val="FFFFFF"/>
              </a:solidFill>
              <a:latin typeface="Montserrat SemiBold"/>
              <a:ea typeface="Montserrat SemiBold"/>
              <a:cs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Fax: 91 562 34 52</a:t>
            </a:r>
            <a:endParaRPr sz="1000" dirty="0">
              <a:solidFill>
                <a:srgbClr val="FFFFFF"/>
              </a:solidFill>
              <a:latin typeface="Montserrat SemiBold"/>
              <a:ea typeface="Montserrat SemiBold"/>
              <a:cs typeface="Montserrat SemiBold"/>
              <a:sym typeface="Montserrat SemiBold"/>
            </a:endParaRPr>
          </a:p>
        </p:txBody>
      </p:sp>
      <p:sp>
        <p:nvSpPr>
          <p:cNvPr id="9" name="Google Shape;885;p40">
            <a:extLst>
              <a:ext uri="{FF2B5EF4-FFF2-40B4-BE49-F238E27FC236}">
                <a16:creationId xmlns:a16="http://schemas.microsoft.com/office/drawing/2014/main" id="{1EAF0D1D-C70E-42AE-77F6-F72AD907B2D2}"/>
              </a:ext>
            </a:extLst>
          </p:cNvPr>
          <p:cNvSpPr txBox="1"/>
          <p:nvPr/>
        </p:nvSpPr>
        <p:spPr>
          <a:xfrm>
            <a:off x="2847100" y="2146502"/>
            <a:ext cx="2222100" cy="1246465"/>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BARCELONA</a:t>
            </a:r>
            <a:endParaRPr sz="1000" b="1" dirty="0">
              <a:solidFill>
                <a:srgbClr val="FFFFFF"/>
              </a:solidFill>
              <a:latin typeface="Montserrat"/>
              <a:ea typeface="Montserrat"/>
              <a:cs typeface="Montserrat"/>
              <a:sym typeface="Montserrat"/>
            </a:endParaRPr>
          </a:p>
          <a:p>
            <a:pPr defTabSz="914378">
              <a:lnSpc>
                <a:spcPct val="115000"/>
              </a:lnSpc>
              <a:defRPr/>
            </a:pPr>
            <a:r>
              <a:rPr lang="es" sz="1000" err="1">
                <a:solidFill>
                  <a:srgbClr val="FFFFFF"/>
                </a:solidFill>
                <a:latin typeface="Montserrat SemiBold"/>
                <a:ea typeface="Montserrat SemiBold"/>
                <a:cs typeface="Montserrat SemiBold"/>
                <a:sym typeface="Montserrat SemiBold"/>
              </a:rPr>
              <a:t>Passeig</a:t>
            </a:r>
            <a:r>
              <a:rPr lang="es" sz="1000">
                <a:solidFill>
                  <a:srgbClr val="FFFFFF"/>
                </a:solidFill>
                <a:latin typeface="Montserrat SemiBold"/>
                <a:ea typeface="Montserrat SemiBold"/>
                <a:cs typeface="Montserrat SemiBold"/>
                <a:sym typeface="Montserrat SemiBold"/>
              </a:rPr>
              <a:t> de Gracia, 54, 6ª planta</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08007, Barcelona</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Tel: 932 411 463</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Fax: 932 412 057</a:t>
            </a:r>
            <a:endParaRPr sz="1000" dirty="0">
              <a:solidFill>
                <a:srgbClr val="FFFFFF"/>
              </a:solidFill>
              <a:latin typeface="Montserrat SemiBold"/>
              <a:ea typeface="Montserrat SemiBold"/>
              <a:cs typeface="Montserrat SemiBold"/>
              <a:sym typeface="Montserrat SemiBold"/>
            </a:endParaRPr>
          </a:p>
        </p:txBody>
      </p:sp>
      <p:sp>
        <p:nvSpPr>
          <p:cNvPr id="10" name="Google Shape;886;p40">
            <a:extLst>
              <a:ext uri="{FF2B5EF4-FFF2-40B4-BE49-F238E27FC236}">
                <a16:creationId xmlns:a16="http://schemas.microsoft.com/office/drawing/2014/main" id="{52B4CF61-2C64-D3E7-9C36-FB9B95735AFD}"/>
              </a:ext>
            </a:extLst>
          </p:cNvPr>
          <p:cNvSpPr txBox="1"/>
          <p:nvPr/>
        </p:nvSpPr>
        <p:spPr>
          <a:xfrm>
            <a:off x="4831304" y="2146501"/>
            <a:ext cx="22221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VITORIA</a:t>
            </a:r>
            <a:endParaRPr sz="1000" b="1" dirty="0">
              <a:solidFill>
                <a:srgbClr val="FFFFFF"/>
              </a:solidFill>
              <a:latin typeface="Montserrat"/>
              <a:ea typeface="Montserrat"/>
              <a:cs typeface="Montserrat"/>
              <a:sym typeface="Montserrat"/>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Avenida de los Olmos, 1</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01013, Vitoria- Gasteiz</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Tel: 945 359 705</a:t>
            </a:r>
            <a:endParaRPr sz="1000" dirty="0">
              <a:solidFill>
                <a:srgbClr val="FFFFFF"/>
              </a:solidFill>
              <a:latin typeface="Montserrat SemiBold"/>
              <a:ea typeface="Montserrat SemiBold"/>
              <a:cs typeface="Montserrat SemiBold"/>
              <a:sym typeface="Montserrat SemiBold"/>
            </a:endParaRPr>
          </a:p>
        </p:txBody>
      </p:sp>
      <p:sp>
        <p:nvSpPr>
          <p:cNvPr id="11" name="Google Shape;887;p40">
            <a:extLst>
              <a:ext uri="{FF2B5EF4-FFF2-40B4-BE49-F238E27FC236}">
                <a16:creationId xmlns:a16="http://schemas.microsoft.com/office/drawing/2014/main" id="{A858E403-C58B-38DC-7A93-1988C4CD4879}"/>
              </a:ext>
            </a:extLst>
          </p:cNvPr>
          <p:cNvSpPr txBox="1"/>
          <p:nvPr/>
        </p:nvSpPr>
        <p:spPr>
          <a:xfrm>
            <a:off x="714550" y="3286626"/>
            <a:ext cx="21411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CANTABRIA</a:t>
            </a:r>
            <a:endParaRPr lang="es-ES" sz="1000" b="1" dirty="0">
              <a:solidFill>
                <a:srgbClr val="FFFFFF"/>
              </a:solidFill>
              <a:latin typeface="Montserrat"/>
              <a:ea typeface="Montserrat"/>
              <a:cs typeface="Montserrat"/>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Polígono de Cros C16</a:t>
            </a:r>
            <a:endParaRPr lang="es-ES" sz="1000" dirty="0">
              <a:solidFill>
                <a:srgbClr val="FFFFFF"/>
              </a:solidFill>
              <a:latin typeface="Montserrat SemiBold"/>
              <a:ea typeface="Montserrat SemiBold"/>
              <a:cs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39600, Camargo (Cantabria)</a:t>
            </a:r>
            <a:endParaRPr lang="es-ES" sz="1000" dirty="0">
              <a:solidFill>
                <a:srgbClr val="FFFFFF"/>
              </a:solidFill>
              <a:latin typeface="Montserrat SemiBold"/>
              <a:ea typeface="Montserrat SemiBold"/>
              <a:cs typeface="Montserrat SemiBold"/>
            </a:endParaRPr>
          </a:p>
          <a:p>
            <a:pPr defTabSz="914378">
              <a:lnSpc>
                <a:spcPct val="115000"/>
              </a:lnSpc>
              <a:defRPr/>
            </a:pPr>
            <a:r>
              <a:rPr lang="es-ES" sz="1000" dirty="0">
                <a:solidFill>
                  <a:srgbClr val="FFFFFF"/>
                </a:solidFill>
                <a:latin typeface="Montserrat SemiBold"/>
                <a:ea typeface="Montserrat SemiBold"/>
                <a:cs typeface="Montserrat SemiBold"/>
                <a:sym typeface="Montserrat SemiBold"/>
              </a:rPr>
              <a:t>Tel</a:t>
            </a:r>
            <a:r>
              <a:rPr lang="es" sz="1000">
                <a:solidFill>
                  <a:srgbClr val="FFFFFF"/>
                </a:solidFill>
                <a:latin typeface="Montserrat SemiBold"/>
                <a:ea typeface="Montserrat SemiBold"/>
                <a:cs typeface="Montserrat SemiBold"/>
                <a:sym typeface="Montserrat SemiBold"/>
              </a:rPr>
              <a:t>: 942 945 033</a:t>
            </a:r>
            <a:endParaRPr lang="es-ES" sz="1000" dirty="0">
              <a:solidFill>
                <a:srgbClr val="FFFFFF"/>
              </a:solidFill>
              <a:latin typeface="Montserrat SemiBold"/>
              <a:ea typeface="Montserrat SemiBold"/>
              <a:cs typeface="Montserrat SemiBold"/>
            </a:endParaRPr>
          </a:p>
        </p:txBody>
      </p:sp>
      <p:sp>
        <p:nvSpPr>
          <p:cNvPr id="12" name="Google Shape;888;p40">
            <a:extLst>
              <a:ext uri="{FF2B5EF4-FFF2-40B4-BE49-F238E27FC236}">
                <a16:creationId xmlns:a16="http://schemas.microsoft.com/office/drawing/2014/main" id="{D032036E-D92F-163E-1795-721F5EB8ED12}"/>
              </a:ext>
            </a:extLst>
          </p:cNvPr>
          <p:cNvSpPr txBox="1"/>
          <p:nvPr/>
        </p:nvSpPr>
        <p:spPr>
          <a:xfrm>
            <a:off x="2847100" y="3286626"/>
            <a:ext cx="19470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VALLADOLID</a:t>
            </a:r>
            <a:endParaRPr sz="1000" b="1" dirty="0">
              <a:solidFill>
                <a:srgbClr val="FFFFFF"/>
              </a:solidFill>
              <a:latin typeface="Montserrat"/>
              <a:ea typeface="Montserrat"/>
              <a:cs typeface="Montserrat"/>
              <a:sym typeface="Montserrat"/>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Paseo Arco de Ladrillo, 92</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47008, Valladolid</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Tel: 983 548 063</a:t>
            </a:r>
            <a:endParaRPr sz="1000" dirty="0">
              <a:solidFill>
                <a:srgbClr val="FFFFFF"/>
              </a:solidFill>
              <a:latin typeface="Montserrat SemiBold"/>
              <a:ea typeface="Montserrat SemiBold"/>
              <a:cs typeface="Montserrat SemiBold"/>
              <a:sym typeface="Montserrat SemiBold"/>
            </a:endParaRPr>
          </a:p>
        </p:txBody>
      </p:sp>
      <p:sp>
        <p:nvSpPr>
          <p:cNvPr id="13" name="Google Shape;889;p40">
            <a:extLst>
              <a:ext uri="{FF2B5EF4-FFF2-40B4-BE49-F238E27FC236}">
                <a16:creationId xmlns:a16="http://schemas.microsoft.com/office/drawing/2014/main" id="{8FCD6FCD-9385-E8DA-227B-960F3A913C97}"/>
              </a:ext>
            </a:extLst>
          </p:cNvPr>
          <p:cNvSpPr txBox="1"/>
          <p:nvPr/>
        </p:nvSpPr>
        <p:spPr>
          <a:xfrm>
            <a:off x="6957005" y="3259841"/>
            <a:ext cx="18129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ES" sz="1000" b="1" dirty="0">
                <a:solidFill>
                  <a:srgbClr val="FFFFFF"/>
                </a:solidFill>
                <a:latin typeface="Montserrat"/>
                <a:ea typeface="Montserrat"/>
                <a:cs typeface="Montserrat"/>
                <a:sym typeface="Montserrat"/>
              </a:rPr>
              <a:t>SALAMANCA</a:t>
            </a:r>
            <a:endParaRPr lang="es-ES" sz="1000" b="1" dirty="0">
              <a:solidFill>
                <a:srgbClr val="FFFFFF"/>
              </a:solidFill>
              <a:latin typeface="Montserrat"/>
              <a:ea typeface="Montserrat"/>
              <a:cs typeface="Montserrat"/>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C/ Toro, 76, 1º</a:t>
            </a:r>
            <a:endParaRPr lang="es" sz="1000">
              <a:solidFill>
                <a:srgbClr val="FFFFFF"/>
              </a:solidFill>
              <a:latin typeface="Montserrat SemiBold"/>
              <a:ea typeface="Montserrat SemiBold"/>
              <a:cs typeface="Montserrat SemiBold"/>
            </a:endParaRPr>
          </a:p>
          <a:p>
            <a:pPr defTabSz="914378">
              <a:lnSpc>
                <a:spcPct val="114999"/>
              </a:lnSpc>
              <a:defRPr/>
            </a:pPr>
            <a:r>
              <a:rPr lang="es" sz="1000">
                <a:solidFill>
                  <a:srgbClr val="FFFFFF"/>
                </a:solidFill>
                <a:latin typeface="Montserrat SemiBold"/>
                <a:ea typeface="Montserrat SemiBold"/>
                <a:cs typeface="Montserrat SemiBold"/>
              </a:rPr>
              <a:t>37002, Salamanca</a:t>
            </a:r>
          </a:p>
          <a:p>
            <a:pPr defTabSz="914378">
              <a:lnSpc>
                <a:spcPct val="114999"/>
              </a:lnSpc>
              <a:defRPr/>
            </a:pPr>
            <a:r>
              <a:rPr lang="es" sz="1000">
                <a:solidFill>
                  <a:srgbClr val="FFFFFF"/>
                </a:solidFill>
                <a:latin typeface="Montserrat SemiBold"/>
                <a:ea typeface="Montserrat SemiBold"/>
                <a:cs typeface="Montserrat SemiBold"/>
              </a:rPr>
              <a:t>Tel: 91 590 19 60</a:t>
            </a:r>
          </a:p>
        </p:txBody>
      </p:sp>
      <p:sp>
        <p:nvSpPr>
          <p:cNvPr id="14" name="Google Shape;890;p40">
            <a:extLst>
              <a:ext uri="{FF2B5EF4-FFF2-40B4-BE49-F238E27FC236}">
                <a16:creationId xmlns:a16="http://schemas.microsoft.com/office/drawing/2014/main" id="{EE112387-E461-E650-48EE-6366EE0E1BA5}"/>
              </a:ext>
            </a:extLst>
          </p:cNvPr>
          <p:cNvSpPr txBox="1"/>
          <p:nvPr/>
        </p:nvSpPr>
        <p:spPr>
          <a:xfrm>
            <a:off x="6957005" y="4157525"/>
            <a:ext cx="1741200" cy="538579"/>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VALENCIA</a:t>
            </a:r>
            <a:endParaRPr sz="1000" b="1" dirty="0">
              <a:solidFill>
                <a:srgbClr val="FFFFFF"/>
              </a:solidFill>
              <a:latin typeface="Montserrat"/>
              <a:ea typeface="Montserrat"/>
              <a:cs typeface="Montserrat"/>
              <a:sym typeface="Montserrat"/>
            </a:endParaRPr>
          </a:p>
          <a:p>
            <a:pPr defTabSz="914378">
              <a:lnSpc>
                <a:spcPct val="115000"/>
              </a:lnSpc>
              <a:defRPr/>
            </a:pPr>
            <a:r>
              <a:rPr lang="es" sz="1000">
                <a:solidFill>
                  <a:srgbClr val="FFFFFF"/>
                </a:solidFill>
                <a:latin typeface="Montserrat SemiBold"/>
                <a:ea typeface="Montserrat SemiBold"/>
                <a:cs typeface="Montserrat SemiBold"/>
              </a:rPr>
              <a:t>En curso</a:t>
            </a:r>
          </a:p>
        </p:txBody>
      </p:sp>
      <p:sp>
        <p:nvSpPr>
          <p:cNvPr id="15" name="Google Shape;891;p40">
            <a:extLst>
              <a:ext uri="{FF2B5EF4-FFF2-40B4-BE49-F238E27FC236}">
                <a16:creationId xmlns:a16="http://schemas.microsoft.com/office/drawing/2014/main" id="{744A10DF-61F2-BF66-AA12-88D6CAB41954}"/>
              </a:ext>
            </a:extLst>
          </p:cNvPr>
          <p:cNvSpPr txBox="1"/>
          <p:nvPr/>
        </p:nvSpPr>
        <p:spPr>
          <a:xfrm>
            <a:off x="6958529" y="1162795"/>
            <a:ext cx="14826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FRANCIA</a:t>
            </a:r>
            <a:endParaRPr sz="1000" b="1" dirty="0">
              <a:solidFill>
                <a:srgbClr val="FFFFFF"/>
              </a:solidFill>
              <a:latin typeface="Montserrat"/>
              <a:ea typeface="Montserrat"/>
              <a:cs typeface="Montserrat"/>
              <a:sym typeface="Montserrat"/>
            </a:endParaRPr>
          </a:p>
          <a:p>
            <a:pPr defTabSz="914378">
              <a:lnSpc>
                <a:spcPct val="115000"/>
              </a:lnSpc>
              <a:defRPr/>
            </a:pPr>
            <a:r>
              <a:rPr lang="es" sz="1000" err="1">
                <a:solidFill>
                  <a:srgbClr val="FFFFFF"/>
                </a:solidFill>
                <a:latin typeface="Montserrat SemiBold"/>
                <a:ea typeface="Montserrat SemiBold"/>
                <a:cs typeface="Montserrat SemiBold"/>
                <a:sym typeface="Montserrat SemiBold"/>
              </a:rPr>
              <a:t>Patchwork</a:t>
            </a:r>
            <a:r>
              <a:rPr lang="es" sz="1000">
                <a:solidFill>
                  <a:srgbClr val="FFFFFF"/>
                </a:solidFill>
                <a:latin typeface="Montserrat SemiBold"/>
                <a:ea typeface="Montserrat SemiBold"/>
                <a:cs typeface="Montserrat SemiBold"/>
                <a:sym typeface="Montserrat SemiBold"/>
              </a:rPr>
              <a:t> Saint</a:t>
            </a:r>
            <a:endParaRPr sz="1000" dirty="0">
              <a:solidFill>
                <a:srgbClr val="FFFFFF"/>
              </a:solidFill>
              <a:latin typeface="Montserrat SemiBold"/>
              <a:ea typeface="Montserrat SemiBold"/>
              <a:cs typeface="Montserrat SemiBold"/>
              <a:sym typeface="Montserrat SemiBold"/>
            </a:endParaRPr>
          </a:p>
          <a:p>
            <a:pPr defTabSz="914378">
              <a:lnSpc>
                <a:spcPct val="115000"/>
              </a:lnSpc>
              <a:defRPr/>
            </a:pPr>
            <a:r>
              <a:rPr lang="es" sz="1000">
                <a:solidFill>
                  <a:srgbClr val="FFFFFF"/>
                </a:solidFill>
                <a:latin typeface="Montserrat SemiBold"/>
                <a:ea typeface="Montserrat SemiBold"/>
                <a:cs typeface="Montserrat SemiBold"/>
                <a:sym typeface="Montserrat SemiBold"/>
              </a:rPr>
              <a:t>Lazare, 3 Rue de </a:t>
            </a:r>
            <a:r>
              <a:rPr lang="es" sz="1000" err="1">
                <a:solidFill>
                  <a:srgbClr val="FFFFFF"/>
                </a:solidFill>
                <a:latin typeface="Montserrat SemiBold"/>
                <a:ea typeface="Montserrat SemiBold"/>
                <a:cs typeface="Montserrat SemiBold"/>
                <a:sym typeface="Montserrat SemiBold"/>
              </a:rPr>
              <a:t>Stockholm</a:t>
            </a:r>
            <a:r>
              <a:rPr lang="es" sz="1000">
                <a:solidFill>
                  <a:srgbClr val="FFFFFF"/>
                </a:solidFill>
                <a:latin typeface="Montserrat SemiBold"/>
                <a:ea typeface="Montserrat SemiBold"/>
                <a:cs typeface="Montserrat SemiBold"/>
                <a:sym typeface="Montserrat SemiBold"/>
              </a:rPr>
              <a:t> Paris 8</a:t>
            </a:r>
            <a:endParaRPr sz="1000" dirty="0">
              <a:solidFill>
                <a:srgbClr val="FFFFFF"/>
              </a:solidFill>
              <a:latin typeface="Montserrat SemiBold"/>
              <a:ea typeface="Montserrat SemiBold"/>
              <a:cs typeface="Montserrat SemiBold"/>
              <a:sym typeface="Montserrat SemiBold"/>
            </a:endParaRPr>
          </a:p>
        </p:txBody>
      </p:sp>
      <p:sp>
        <p:nvSpPr>
          <p:cNvPr id="16" name="Google Shape;886;p40">
            <a:extLst>
              <a:ext uri="{FF2B5EF4-FFF2-40B4-BE49-F238E27FC236}">
                <a16:creationId xmlns:a16="http://schemas.microsoft.com/office/drawing/2014/main" id="{AA7FF4F3-221E-29C4-A6EE-0B77239B98ED}"/>
              </a:ext>
            </a:extLst>
          </p:cNvPr>
          <p:cNvSpPr txBox="1"/>
          <p:nvPr/>
        </p:nvSpPr>
        <p:spPr>
          <a:xfrm>
            <a:off x="4831303" y="3261621"/>
            <a:ext cx="2222100" cy="977160"/>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ea typeface="Montserrat"/>
                <a:cs typeface="Montserrat"/>
                <a:sym typeface="Montserrat"/>
              </a:rPr>
              <a:t>ASTURIAS</a:t>
            </a:r>
            <a:endParaRPr lang="es-ES" sz="1000" b="1" dirty="0">
              <a:solidFill>
                <a:srgbClr val="FFFFFF"/>
              </a:solidFill>
              <a:latin typeface="Montserrat"/>
              <a:ea typeface="Montserrat"/>
              <a:cs typeface="Montserrat"/>
            </a:endParaRPr>
          </a:p>
          <a:p>
            <a:pPr defTabSz="914378">
              <a:defRPr/>
            </a:pPr>
            <a:r>
              <a:rPr lang="es" sz="1000">
                <a:solidFill>
                  <a:srgbClr val="FFFFFF"/>
                </a:solidFill>
                <a:latin typeface="Montserrat SemiBold"/>
                <a:sym typeface="Montserrat SemiBold"/>
              </a:rPr>
              <a:t>Parque Tecnológico Asturias</a:t>
            </a:r>
            <a:endParaRPr lang="es" sz="1000">
              <a:solidFill>
                <a:srgbClr val="FFFFFF"/>
              </a:solidFill>
              <a:latin typeface="Montserrat SemiBold"/>
            </a:endParaRPr>
          </a:p>
          <a:p>
            <a:pPr defTabSz="914378">
              <a:defRPr/>
            </a:pPr>
            <a:r>
              <a:rPr lang="es" sz="1000">
                <a:solidFill>
                  <a:srgbClr val="FFFFFF"/>
                </a:solidFill>
                <a:latin typeface="Montserrat SemiBold"/>
                <a:sym typeface="Montserrat SemiBold"/>
              </a:rPr>
              <a:t>Edificio </a:t>
            </a:r>
            <a:r>
              <a:rPr lang="es" sz="1000" err="1">
                <a:solidFill>
                  <a:srgbClr val="FFFFFF"/>
                </a:solidFill>
                <a:latin typeface="Montserrat SemiBold"/>
                <a:sym typeface="Montserrat SemiBold"/>
              </a:rPr>
              <a:t>Centroelena</a:t>
            </a:r>
            <a:r>
              <a:rPr lang="es" sz="1000">
                <a:solidFill>
                  <a:srgbClr val="FFFFFF"/>
                </a:solidFill>
                <a:latin typeface="Montserrat SemiBold"/>
                <a:sym typeface="Montserrat SemiBold"/>
              </a:rPr>
              <a:t> II, 2B</a:t>
            </a:r>
            <a:endParaRPr lang="es" sz="1000">
              <a:solidFill>
                <a:srgbClr val="FFFFFF"/>
              </a:solidFill>
              <a:latin typeface="Montserrat SemiBold"/>
            </a:endParaRPr>
          </a:p>
          <a:p>
            <a:pPr defTabSz="914378">
              <a:defRPr/>
            </a:pPr>
            <a:r>
              <a:rPr lang="es" sz="1000">
                <a:solidFill>
                  <a:srgbClr val="FFFFFF"/>
                </a:solidFill>
                <a:latin typeface="Montserrat SemiBold"/>
                <a:sym typeface="Montserrat SemiBold"/>
              </a:rPr>
              <a:t>33428 Llanera, Asturias</a:t>
            </a:r>
            <a:endParaRPr lang="es" sz="1000">
              <a:solidFill>
                <a:srgbClr val="FFFFFF"/>
              </a:solidFill>
              <a:latin typeface="Montserrat SemiBold"/>
            </a:endParaRPr>
          </a:p>
          <a:p>
            <a:pPr defTabSz="914378">
              <a:defRPr/>
            </a:pPr>
            <a:r>
              <a:rPr lang="es" sz="1000">
                <a:solidFill>
                  <a:srgbClr val="FFFFFF"/>
                </a:solidFill>
                <a:latin typeface="Montserrat SemiBold"/>
                <a:sym typeface="Montserrat SemiBold"/>
              </a:rPr>
              <a:t>Tel: 984 498 079</a:t>
            </a:r>
            <a:endParaRPr lang="es" sz="1000">
              <a:solidFill>
                <a:srgbClr val="FFFFFF"/>
              </a:solidFill>
              <a:latin typeface="Montserrat SemiBold"/>
            </a:endParaRPr>
          </a:p>
        </p:txBody>
      </p:sp>
      <p:sp>
        <p:nvSpPr>
          <p:cNvPr id="17" name="Google Shape;890;p40">
            <a:extLst>
              <a:ext uri="{FF2B5EF4-FFF2-40B4-BE49-F238E27FC236}">
                <a16:creationId xmlns:a16="http://schemas.microsoft.com/office/drawing/2014/main" id="{57AEF127-81AF-300D-D714-2DB725729046}"/>
              </a:ext>
            </a:extLst>
          </p:cNvPr>
          <p:cNvSpPr txBox="1"/>
          <p:nvPr/>
        </p:nvSpPr>
        <p:spPr>
          <a:xfrm>
            <a:off x="6957005" y="2149948"/>
            <a:ext cx="1741200" cy="892522"/>
          </a:xfrm>
          <a:prstGeom prst="rect">
            <a:avLst/>
          </a:prstGeom>
          <a:noFill/>
          <a:ln>
            <a:noFill/>
          </a:ln>
        </p:spPr>
        <p:txBody>
          <a:bodyPr spcFirstLastPara="1" wrap="square" lIns="91425" tIns="91425" rIns="91425" bIns="91425" anchor="t" anchorCtr="0">
            <a:spAutoFit/>
          </a:bodyPr>
          <a:lstStyle/>
          <a:p>
            <a:pPr defTabSz="914378">
              <a:lnSpc>
                <a:spcPct val="115000"/>
              </a:lnSpc>
              <a:defRPr/>
            </a:pPr>
            <a:r>
              <a:rPr lang="es" sz="1000" b="1">
                <a:solidFill>
                  <a:srgbClr val="FFFFFF"/>
                </a:solidFill>
                <a:latin typeface="Montserrat"/>
                <a:sym typeface="Montserrat"/>
              </a:rPr>
              <a:t>A CORUÑA</a:t>
            </a:r>
            <a:endParaRPr sz="1000" b="1" dirty="0">
              <a:solidFill>
                <a:srgbClr val="FFFFFF"/>
              </a:solidFill>
              <a:latin typeface="Montserrat"/>
              <a:sym typeface="Montserrat"/>
            </a:endParaRPr>
          </a:p>
          <a:p>
            <a:pPr defTabSz="914378">
              <a:lnSpc>
                <a:spcPct val="115000"/>
              </a:lnSpc>
              <a:defRPr/>
            </a:pPr>
            <a:r>
              <a:rPr lang="es" sz="1000" b="1">
                <a:solidFill>
                  <a:srgbClr val="FFFFFF"/>
                </a:solidFill>
                <a:latin typeface="Montserrat"/>
              </a:rPr>
              <a:t>C/ Real 74-76</a:t>
            </a:r>
          </a:p>
          <a:p>
            <a:pPr defTabSz="914378">
              <a:lnSpc>
                <a:spcPct val="115000"/>
              </a:lnSpc>
              <a:defRPr/>
            </a:pPr>
            <a:r>
              <a:rPr lang="es" sz="1000" b="1">
                <a:solidFill>
                  <a:srgbClr val="FFFFFF"/>
                </a:solidFill>
                <a:latin typeface="Montserrat"/>
              </a:rPr>
              <a:t>15003 A Coruña</a:t>
            </a:r>
          </a:p>
          <a:p>
            <a:pPr defTabSz="914378">
              <a:lnSpc>
                <a:spcPct val="115000"/>
              </a:lnSpc>
              <a:defRPr/>
            </a:pPr>
            <a:r>
              <a:rPr lang="es" sz="1000" b="1">
                <a:solidFill>
                  <a:srgbClr val="FFFFFF"/>
                </a:solidFill>
                <a:latin typeface="Montserrat"/>
              </a:rPr>
              <a:t>Tel: 91 590 19 60</a:t>
            </a:r>
          </a:p>
        </p:txBody>
      </p:sp>
    </p:spTree>
    <p:extLst>
      <p:ext uri="{BB962C8B-B14F-4D97-AF65-F5344CB8AC3E}">
        <p14:creationId xmlns:p14="http://schemas.microsoft.com/office/powerpoint/2010/main" val="1187863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Imagen 2" descr="Foto en blanco y negro de un grupo de personas en la noche&#10;&#10;Descripción generada automáticamente">
            <a:extLst>
              <a:ext uri="{FF2B5EF4-FFF2-40B4-BE49-F238E27FC236}">
                <a16:creationId xmlns:a16="http://schemas.microsoft.com/office/drawing/2014/main" id="{81A655D7-1997-13B1-CDEE-43F4095D0648}"/>
              </a:ext>
            </a:extLst>
          </p:cNvPr>
          <p:cNvPicPr>
            <a:picLocks noChangeAspect="1"/>
          </p:cNvPicPr>
          <p:nvPr/>
        </p:nvPicPr>
        <p:blipFill>
          <a:blip r:embed="rId3"/>
          <a:stretch>
            <a:fillRect/>
          </a:stretch>
        </p:blipFill>
        <p:spPr>
          <a:xfrm>
            <a:off x="-1465" y="-18898"/>
            <a:ext cx="9146930" cy="5225256"/>
          </a:xfrm>
          <a:prstGeom prst="rect">
            <a:avLst/>
          </a:prstGeom>
          <a:solidFill>
            <a:schemeClr val="accent2"/>
          </a:solidFill>
        </p:spPr>
      </p:pic>
      <p:pic>
        <p:nvPicPr>
          <p:cNvPr id="5" name="Google Shape;882;p40">
            <a:extLst>
              <a:ext uri="{FF2B5EF4-FFF2-40B4-BE49-F238E27FC236}">
                <a16:creationId xmlns:a16="http://schemas.microsoft.com/office/drawing/2014/main" id="{DF599430-332E-4A59-9CA0-B0475F2EDEA7}"/>
              </a:ext>
            </a:extLst>
          </p:cNvPr>
          <p:cNvPicPr preferRelativeResize="0"/>
          <p:nvPr/>
        </p:nvPicPr>
        <p:blipFill>
          <a:blip r:embed="rId4">
            <a:alphaModFix/>
          </a:blip>
          <a:stretch>
            <a:fillRect/>
          </a:stretch>
        </p:blipFill>
        <p:spPr>
          <a:xfrm>
            <a:off x="7795390" y="231172"/>
            <a:ext cx="1051916" cy="488825"/>
          </a:xfrm>
          <a:prstGeom prst="rect">
            <a:avLst/>
          </a:prstGeom>
          <a:noFill/>
          <a:ln>
            <a:noFill/>
          </a:ln>
        </p:spPr>
      </p:pic>
      <p:pic>
        <p:nvPicPr>
          <p:cNvPr id="18" name="Imagen 2" descr="Foto en blanco y negro de un grupo de personas en la noche&#10;&#10;Descripción generada automáticamente">
            <a:extLst>
              <a:ext uri="{FF2B5EF4-FFF2-40B4-BE49-F238E27FC236}">
                <a16:creationId xmlns:a16="http://schemas.microsoft.com/office/drawing/2014/main" id="{DD667AC5-EFE8-88A5-A719-B38476202828}"/>
              </a:ext>
            </a:extLst>
          </p:cNvPr>
          <p:cNvPicPr>
            <a:picLocks noChangeAspect="1"/>
          </p:cNvPicPr>
          <p:nvPr/>
        </p:nvPicPr>
        <p:blipFill>
          <a:blip r:embed="rId3"/>
          <a:stretch>
            <a:fillRect/>
          </a:stretch>
        </p:blipFill>
        <p:spPr>
          <a:xfrm>
            <a:off x="-1465" y="-18898"/>
            <a:ext cx="9146930" cy="5225256"/>
          </a:xfrm>
          <a:prstGeom prst="rect">
            <a:avLst/>
          </a:prstGeom>
        </p:spPr>
      </p:pic>
      <p:sp>
        <p:nvSpPr>
          <p:cNvPr id="19" name="Google Shape;880;p40">
            <a:extLst>
              <a:ext uri="{FF2B5EF4-FFF2-40B4-BE49-F238E27FC236}">
                <a16:creationId xmlns:a16="http://schemas.microsoft.com/office/drawing/2014/main" id="{FC721BEC-9757-0994-DF0F-BCC022174440}"/>
              </a:ext>
            </a:extLst>
          </p:cNvPr>
          <p:cNvSpPr txBox="1"/>
          <p:nvPr/>
        </p:nvSpPr>
        <p:spPr>
          <a:xfrm>
            <a:off x="3755026" y="2231672"/>
            <a:ext cx="2318100" cy="68015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2800" b="1" i="0" u="none" strike="noStrike" kern="0" cap="none" spc="0" normalizeH="0" baseline="0" noProof="0">
                <a:ln>
                  <a:noFill/>
                </a:ln>
                <a:solidFill>
                  <a:srgbClr val="FFFFFF"/>
                </a:solidFill>
                <a:effectLst/>
                <a:uLnTx/>
                <a:uFillTx/>
                <a:latin typeface="Montserrat"/>
                <a:ea typeface="Montserrat"/>
                <a:cs typeface="Montserrat"/>
                <a:sym typeface="Montserrat"/>
              </a:rPr>
              <a:t>Gracias</a:t>
            </a:r>
            <a:endParaRPr kumimoji="0" sz="2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20" name="Google Shape;881;p40">
            <a:extLst>
              <a:ext uri="{FF2B5EF4-FFF2-40B4-BE49-F238E27FC236}">
                <a16:creationId xmlns:a16="http://schemas.microsoft.com/office/drawing/2014/main" id="{7A28E330-D9D9-C4C9-1B0D-6EB561ACAE3C}"/>
              </a:ext>
            </a:extLst>
          </p:cNvPr>
          <p:cNvCxnSpPr/>
          <p:nvPr/>
        </p:nvCxnSpPr>
        <p:spPr>
          <a:xfrm>
            <a:off x="3755026" y="2994164"/>
            <a:ext cx="1875300" cy="0"/>
          </a:xfrm>
          <a:prstGeom prst="straightConnector1">
            <a:avLst/>
          </a:prstGeom>
          <a:noFill/>
          <a:ln w="38100" cap="flat" cmpd="sng">
            <a:solidFill>
              <a:schemeClr val="lt1"/>
            </a:solidFill>
            <a:prstDash val="solid"/>
            <a:round/>
            <a:headEnd type="none" w="med" len="med"/>
            <a:tailEnd type="none" w="med" len="med"/>
          </a:ln>
        </p:spPr>
      </p:cxnSp>
      <p:pic>
        <p:nvPicPr>
          <p:cNvPr id="21" name="Google Shape;882;p40">
            <a:extLst>
              <a:ext uri="{FF2B5EF4-FFF2-40B4-BE49-F238E27FC236}">
                <a16:creationId xmlns:a16="http://schemas.microsoft.com/office/drawing/2014/main" id="{A06EC23C-74C8-E71B-576A-704C359A6A93}"/>
              </a:ext>
            </a:extLst>
          </p:cNvPr>
          <p:cNvPicPr preferRelativeResize="0"/>
          <p:nvPr/>
        </p:nvPicPr>
        <p:blipFill>
          <a:blip r:embed="rId4">
            <a:alphaModFix/>
          </a:blip>
          <a:stretch>
            <a:fillRect/>
          </a:stretch>
        </p:blipFill>
        <p:spPr>
          <a:xfrm>
            <a:off x="7795389" y="231171"/>
            <a:ext cx="1051916" cy="488825"/>
          </a:xfrm>
          <a:prstGeom prst="rect">
            <a:avLst/>
          </a:prstGeom>
          <a:noFill/>
          <a:ln>
            <a:noFill/>
          </a:ln>
        </p:spPr>
      </p:pic>
    </p:spTree>
    <p:extLst>
      <p:ext uri="{BB962C8B-B14F-4D97-AF65-F5344CB8AC3E}">
        <p14:creationId xmlns:p14="http://schemas.microsoft.com/office/powerpoint/2010/main" val="4158462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¿Qué es Apigee?</a:t>
            </a:r>
          </a:p>
        </p:txBody>
      </p:sp>
      <p:sp>
        <p:nvSpPr>
          <p:cNvPr id="6" name="CuadroTexto 5">
            <a:extLst>
              <a:ext uri="{FF2B5EF4-FFF2-40B4-BE49-F238E27FC236}">
                <a16:creationId xmlns:a16="http://schemas.microsoft.com/office/drawing/2014/main" id="{DA727888-F508-7EB4-5775-A79322CEB237}"/>
              </a:ext>
            </a:extLst>
          </p:cNvPr>
          <p:cNvSpPr txBox="1"/>
          <p:nvPr/>
        </p:nvSpPr>
        <p:spPr>
          <a:xfrm>
            <a:off x="560300" y="1602254"/>
            <a:ext cx="3793986" cy="1938992"/>
          </a:xfrm>
          <a:prstGeom prst="rect">
            <a:avLst/>
          </a:prstGeom>
          <a:noFill/>
        </p:spPr>
        <p:txBody>
          <a:bodyPr wrap="square" rtlCol="0">
            <a:spAutoFit/>
          </a:bodyPr>
          <a:lstStyle/>
          <a:p>
            <a:pPr algn="just"/>
            <a:r>
              <a:rPr lang="es-ES" sz="1200" b="1" dirty="0">
                <a:latin typeface="Montserrat" pitchFamily="2" charset="0"/>
              </a:rPr>
              <a:t>Apigee </a:t>
            </a:r>
            <a:r>
              <a:rPr lang="es-ES" sz="1200" dirty="0">
                <a:latin typeface="Montserrat" pitchFamily="2" charset="0"/>
              </a:rPr>
              <a:t>es una Plataforma de gestión de APIs, propiedad de Google Cloud, que nos permite construir </a:t>
            </a:r>
            <a:r>
              <a:rPr lang="es-ES" sz="1200" dirty="0" err="1">
                <a:latin typeface="Montserrat" pitchFamily="2" charset="0"/>
              </a:rPr>
              <a:t>Proxies</a:t>
            </a:r>
            <a:r>
              <a:rPr lang="es-ES" sz="1200" dirty="0">
                <a:latin typeface="Montserrat" pitchFamily="2" charset="0"/>
              </a:rPr>
              <a:t> API basados en HTTP para interactuar con nuestros servicios. </a:t>
            </a:r>
          </a:p>
          <a:p>
            <a:pPr algn="just"/>
            <a:endParaRPr lang="es-ES" sz="1200" dirty="0">
              <a:latin typeface="Montserrat" pitchFamily="2" charset="0"/>
            </a:endParaRPr>
          </a:p>
          <a:p>
            <a:pPr algn="just"/>
            <a:r>
              <a:rPr lang="es-ES" sz="1200" dirty="0">
                <a:latin typeface="Montserrat" pitchFamily="2" charset="0"/>
              </a:rPr>
              <a:t>Estos </a:t>
            </a:r>
            <a:r>
              <a:rPr lang="es-ES" sz="1200" dirty="0" err="1">
                <a:latin typeface="Montserrat" pitchFamily="2" charset="0"/>
              </a:rPr>
              <a:t>proxies</a:t>
            </a:r>
            <a:r>
              <a:rPr lang="es-ES" sz="1200" dirty="0">
                <a:latin typeface="Montserrat" pitchFamily="2" charset="0"/>
              </a:rPr>
              <a:t>, nos permitirán </a:t>
            </a:r>
            <a:r>
              <a:rPr lang="es-ES" sz="1200" dirty="0" err="1">
                <a:latin typeface="Montserrat" pitchFamily="2" charset="0"/>
              </a:rPr>
              <a:t>securizar</a:t>
            </a:r>
            <a:r>
              <a:rPr lang="es-ES" sz="1200" dirty="0">
                <a:latin typeface="Montserrat" pitchFamily="2" charset="0"/>
              </a:rPr>
              <a:t> las llamadas a nuestra API, controlar el tráfico, mediar los mensajes, realizar un control de errores o añadir cachés para incrementar la velocidad de las respuestas, entre otros.</a:t>
            </a:r>
          </a:p>
        </p:txBody>
      </p:sp>
      <p:pic>
        <p:nvPicPr>
          <p:cNvPr id="1026" name="Picture 2">
            <a:extLst>
              <a:ext uri="{FF2B5EF4-FFF2-40B4-BE49-F238E27FC236}">
                <a16:creationId xmlns:a16="http://schemas.microsoft.com/office/drawing/2014/main" id="{AD147603-F3CB-AF9D-634F-5C24B7D98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666" y="2063279"/>
            <a:ext cx="2955388" cy="101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917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Componentes de Apigee</a:t>
            </a:r>
          </a:p>
        </p:txBody>
      </p:sp>
      <p:pic>
        <p:nvPicPr>
          <p:cNvPr id="5" name="Imagen 4">
            <a:extLst>
              <a:ext uri="{FF2B5EF4-FFF2-40B4-BE49-F238E27FC236}">
                <a16:creationId xmlns:a16="http://schemas.microsoft.com/office/drawing/2014/main" id="{4268ED6B-B5AF-6F79-2725-4D2C76CFBBD6}"/>
              </a:ext>
            </a:extLst>
          </p:cNvPr>
          <p:cNvPicPr>
            <a:picLocks noChangeAspect="1"/>
          </p:cNvPicPr>
          <p:nvPr/>
        </p:nvPicPr>
        <p:blipFill>
          <a:blip r:embed="rId3"/>
          <a:stretch>
            <a:fillRect/>
          </a:stretch>
        </p:blipFill>
        <p:spPr>
          <a:xfrm>
            <a:off x="412496" y="1581284"/>
            <a:ext cx="3615299" cy="2388680"/>
          </a:xfrm>
          <a:prstGeom prst="rect">
            <a:avLst/>
          </a:prstGeom>
        </p:spPr>
      </p:pic>
      <p:sp>
        <p:nvSpPr>
          <p:cNvPr id="6" name="CuadroTexto 5">
            <a:extLst>
              <a:ext uri="{FF2B5EF4-FFF2-40B4-BE49-F238E27FC236}">
                <a16:creationId xmlns:a16="http://schemas.microsoft.com/office/drawing/2014/main" id="{DA727888-F508-7EB4-5775-A79322CEB237}"/>
              </a:ext>
            </a:extLst>
          </p:cNvPr>
          <p:cNvSpPr txBox="1"/>
          <p:nvPr/>
        </p:nvSpPr>
        <p:spPr>
          <a:xfrm>
            <a:off x="4154142" y="1390629"/>
            <a:ext cx="4645599" cy="2769989"/>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s-ES" sz="1200" b="1" dirty="0">
                <a:latin typeface="Montserrat" pitchFamily="2" charset="0"/>
              </a:rPr>
              <a:t>Runtime Gateway. </a:t>
            </a:r>
            <a:r>
              <a:rPr lang="es-ES" sz="1200" dirty="0">
                <a:latin typeface="Montserrat" pitchFamily="2" charset="0"/>
              </a:rPr>
              <a:t>Su componente principal será el Message Processor, que se encargará de ejecutar las APIs en respuesta a las consultas.</a:t>
            </a:r>
          </a:p>
          <a:p>
            <a:pPr marL="285750" indent="-285750" algn="just">
              <a:spcAft>
                <a:spcPts val="1200"/>
              </a:spcAft>
              <a:buFont typeface="Arial" panose="020B0604020202020204" pitchFamily="34" charset="0"/>
              <a:buChar char="•"/>
            </a:pPr>
            <a:r>
              <a:rPr lang="es-ES" sz="1200" b="1" dirty="0">
                <a:latin typeface="Montserrat" pitchFamily="2" charset="0"/>
              </a:rPr>
              <a:t>Runtime Data Store. </a:t>
            </a:r>
            <a:r>
              <a:rPr lang="es-ES" sz="1200" dirty="0">
                <a:latin typeface="Montserrat" pitchFamily="2" charset="0"/>
              </a:rPr>
              <a:t>Se ocupará de almacenar los datos utilizados durante la ejecución de la API. Ej. API Keys, Oauth Tokens, cache, configuración…</a:t>
            </a:r>
          </a:p>
          <a:p>
            <a:pPr marL="285750" indent="-285750" algn="just">
              <a:spcAft>
                <a:spcPts val="1200"/>
              </a:spcAft>
              <a:buFont typeface="Arial" panose="020B0604020202020204" pitchFamily="34" charset="0"/>
              <a:buChar char="•"/>
            </a:pPr>
            <a:r>
              <a:rPr lang="es-ES" sz="1200" b="1" dirty="0">
                <a:latin typeface="Montserrat" pitchFamily="2" charset="0"/>
              </a:rPr>
              <a:t>Analytics Services. </a:t>
            </a:r>
            <a:r>
              <a:rPr lang="es-ES" sz="1200" dirty="0">
                <a:latin typeface="Montserrat" pitchFamily="2" charset="0"/>
              </a:rPr>
              <a:t>Se encargarán de generar análisis a partir de la ejecución de tareas por el Message Processor. </a:t>
            </a:r>
          </a:p>
          <a:p>
            <a:pPr marL="285750" indent="-285750" algn="just">
              <a:spcAft>
                <a:spcPts val="1200"/>
              </a:spcAft>
              <a:buFont typeface="Arial" panose="020B0604020202020204" pitchFamily="34" charset="0"/>
              <a:buChar char="•"/>
            </a:pPr>
            <a:r>
              <a:rPr lang="es-ES" sz="1200" b="1" dirty="0">
                <a:latin typeface="Montserrat" pitchFamily="2" charset="0"/>
              </a:rPr>
              <a:t>Apigee API. </a:t>
            </a:r>
            <a:r>
              <a:rPr lang="es-ES" sz="1200" dirty="0">
                <a:latin typeface="Montserrat" pitchFamily="2" charset="0"/>
              </a:rPr>
              <a:t>Se ocupa de la gestión de la plataforma (despliegue, monitorización, configuración de entornos, gestión de usuarios…).</a:t>
            </a:r>
            <a:endParaRPr lang="es-ES" sz="1200" b="1" dirty="0">
              <a:latin typeface="Montserrat" pitchFamily="2" charset="0"/>
            </a:endParaRPr>
          </a:p>
        </p:txBody>
      </p:sp>
    </p:spTree>
    <p:extLst>
      <p:ext uri="{BB962C8B-B14F-4D97-AF65-F5344CB8AC3E}">
        <p14:creationId xmlns:p14="http://schemas.microsoft.com/office/powerpoint/2010/main" val="6734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856"/>
        <p:cNvGrpSpPr/>
        <p:nvPr/>
      </p:nvGrpSpPr>
      <p:grpSpPr>
        <a:xfrm>
          <a:off x="0" y="0"/>
          <a:ext cx="0" cy="0"/>
          <a:chOff x="0" y="0"/>
          <a:chExt cx="0" cy="0"/>
        </a:xfrm>
      </p:grpSpPr>
      <p:sp>
        <p:nvSpPr>
          <p:cNvPr id="857" name="Google Shape;857;p38"/>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2800" b="0" i="0" u="none" strike="noStrike" kern="0" cap="none" spc="0" normalizeH="0" baseline="0" noProof="0" dirty="0">
                <a:ln>
                  <a:noFill/>
                </a:ln>
                <a:solidFill>
                  <a:srgbClr val="FFFFFF"/>
                </a:solidFill>
                <a:effectLst/>
                <a:uLnTx/>
                <a:uFillTx/>
                <a:latin typeface="Montserrat"/>
                <a:ea typeface="Montserrat"/>
                <a:cs typeface="Montserrat"/>
                <a:sym typeface="Montserrat"/>
              </a:rPr>
              <a:t>02</a:t>
            </a:r>
            <a:r>
              <a:rPr kumimoji="0" lang="es" sz="2400" b="0" i="0" u="none" strike="noStrike" kern="0" cap="none" spc="0" normalizeH="0" baseline="0" noProof="0" dirty="0">
                <a:ln>
                  <a:noFill/>
                </a:ln>
                <a:solidFill>
                  <a:srgbClr val="FFFFFF"/>
                </a:solidFill>
                <a:effectLst/>
                <a:uLnTx/>
                <a:uFillTx/>
                <a:latin typeface="Montserrat"/>
                <a:ea typeface="Montserrat"/>
                <a:cs typeface="Montserrat"/>
                <a:sym typeface="Montserrat"/>
              </a:rPr>
              <a:t>.      </a:t>
            </a:r>
            <a:endParaRPr kumimoji="0" sz="24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p:txBody>
      </p:sp>
      <p:cxnSp>
        <p:nvCxnSpPr>
          <p:cNvPr id="858" name="Google Shape;858;p38"/>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859" name="Google Shape;859;p38"/>
          <p:cNvSpPr txBox="1"/>
          <p:nvPr/>
        </p:nvSpPr>
        <p:spPr>
          <a:xfrm>
            <a:off x="659499" y="1985850"/>
            <a:ext cx="7484376" cy="80018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40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Funcionalidades de Apigee</a:t>
            </a:r>
            <a:endParaRPr kumimoji="0" sz="18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endParaRPr>
          </a:p>
        </p:txBody>
      </p:sp>
      <p:pic>
        <p:nvPicPr>
          <p:cNvPr id="860" name="Google Shape;860;p38"/>
          <p:cNvPicPr preferRelativeResize="0"/>
          <p:nvPr/>
        </p:nvPicPr>
        <p:blipFill>
          <a:blip r:embed="rId3">
            <a:alphaModFix/>
          </a:blip>
          <a:stretch>
            <a:fillRect/>
          </a:stretch>
        </p:blipFill>
        <p:spPr>
          <a:xfrm>
            <a:off x="7795389" y="231169"/>
            <a:ext cx="1051916" cy="488825"/>
          </a:xfrm>
          <a:prstGeom prst="rect">
            <a:avLst/>
          </a:prstGeom>
          <a:noFill/>
          <a:ln>
            <a:noFill/>
          </a:ln>
        </p:spPr>
      </p:pic>
    </p:spTree>
    <p:extLst>
      <p:ext uri="{BB962C8B-B14F-4D97-AF65-F5344CB8AC3E}">
        <p14:creationId xmlns:p14="http://schemas.microsoft.com/office/powerpoint/2010/main" val="110131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a:t>
            </a:r>
          </a:p>
        </p:txBody>
      </p:sp>
      <p:sp>
        <p:nvSpPr>
          <p:cNvPr id="6" name="CuadroTexto 5">
            <a:extLst>
              <a:ext uri="{FF2B5EF4-FFF2-40B4-BE49-F238E27FC236}">
                <a16:creationId xmlns:a16="http://schemas.microsoft.com/office/drawing/2014/main" id="{DA727888-F508-7EB4-5775-A79322CEB237}"/>
              </a:ext>
            </a:extLst>
          </p:cNvPr>
          <p:cNvSpPr txBox="1"/>
          <p:nvPr/>
        </p:nvSpPr>
        <p:spPr>
          <a:xfrm>
            <a:off x="4572000" y="2140229"/>
            <a:ext cx="4187372" cy="1354217"/>
          </a:xfrm>
          <a:prstGeom prst="rect">
            <a:avLst/>
          </a:prstGeom>
          <a:noFill/>
        </p:spPr>
        <p:txBody>
          <a:bodyPr wrap="square" rtlCol="0">
            <a:spAutoFit/>
          </a:bodyPr>
          <a:lstStyle/>
          <a:p>
            <a:pPr algn="just">
              <a:spcAft>
                <a:spcPts val="1200"/>
              </a:spcAft>
            </a:pPr>
            <a:r>
              <a:rPr lang="es-ES" sz="1200" b="1" dirty="0">
                <a:latin typeface="Montserrat" pitchFamily="2" charset="0"/>
              </a:rPr>
              <a:t>Apigee</a:t>
            </a:r>
            <a:r>
              <a:rPr lang="es-ES" sz="1200" dirty="0">
                <a:latin typeface="Montserrat" pitchFamily="2" charset="0"/>
              </a:rPr>
              <a:t> nos permite gestionar nuestras APIs a lo largo de todo su ciclo de vida.</a:t>
            </a:r>
            <a:endParaRPr lang="es-ES" sz="1200" b="1" dirty="0">
              <a:latin typeface="Montserrat" pitchFamily="2" charset="0"/>
            </a:endParaRPr>
          </a:p>
          <a:p>
            <a:pPr algn="just"/>
            <a:r>
              <a:rPr lang="es-ES" sz="1200" dirty="0">
                <a:latin typeface="Montserrat" pitchFamily="2" charset="0"/>
              </a:rPr>
              <a:t>Todo este proceso, a lo largo de sus diferentes etapas, nos dará como resultado un API que se ajuste a las necesidades del cliente, segura, escalable e incluso, monetizada.</a:t>
            </a:r>
          </a:p>
        </p:txBody>
      </p:sp>
      <p:pic>
        <p:nvPicPr>
          <p:cNvPr id="7" name="Imagen 6">
            <a:extLst>
              <a:ext uri="{FF2B5EF4-FFF2-40B4-BE49-F238E27FC236}">
                <a16:creationId xmlns:a16="http://schemas.microsoft.com/office/drawing/2014/main" id="{FDA645F2-E666-E4E1-5349-B0F76F09001A}"/>
              </a:ext>
            </a:extLst>
          </p:cNvPr>
          <p:cNvPicPr>
            <a:picLocks noChangeAspect="1"/>
          </p:cNvPicPr>
          <p:nvPr/>
        </p:nvPicPr>
        <p:blipFill>
          <a:blip r:embed="rId2"/>
          <a:stretch>
            <a:fillRect/>
          </a:stretch>
        </p:blipFill>
        <p:spPr>
          <a:xfrm>
            <a:off x="900912" y="1611141"/>
            <a:ext cx="3353222" cy="2421772"/>
          </a:xfrm>
          <a:prstGeom prst="rect">
            <a:avLst/>
          </a:prstGeom>
        </p:spPr>
      </p:pic>
    </p:spTree>
    <p:extLst>
      <p:ext uri="{BB962C8B-B14F-4D97-AF65-F5344CB8AC3E}">
        <p14:creationId xmlns:p14="http://schemas.microsoft.com/office/powerpoint/2010/main" val="55465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Diseño</a:t>
            </a:r>
          </a:p>
        </p:txBody>
      </p:sp>
      <p:sp>
        <p:nvSpPr>
          <p:cNvPr id="4" name="CuadroTexto 3">
            <a:extLst>
              <a:ext uri="{FF2B5EF4-FFF2-40B4-BE49-F238E27FC236}">
                <a16:creationId xmlns:a16="http://schemas.microsoft.com/office/drawing/2014/main" id="{453DD672-BC3D-4C4B-761B-89942A23D551}"/>
              </a:ext>
            </a:extLst>
          </p:cNvPr>
          <p:cNvSpPr txBox="1"/>
          <p:nvPr/>
        </p:nvSpPr>
        <p:spPr>
          <a:xfrm>
            <a:off x="4572000" y="1986974"/>
            <a:ext cx="4187372" cy="1169551"/>
          </a:xfrm>
          <a:prstGeom prst="rect">
            <a:avLst/>
          </a:prstGeom>
          <a:noFill/>
        </p:spPr>
        <p:txBody>
          <a:bodyPr wrap="square" rtlCol="0">
            <a:spAutoFit/>
          </a:bodyPr>
          <a:lstStyle/>
          <a:p>
            <a:pPr algn="just">
              <a:spcAft>
                <a:spcPts val="1200"/>
              </a:spcAft>
            </a:pPr>
            <a:r>
              <a:rPr lang="es-ES" sz="1200" dirty="0">
                <a:latin typeface="Montserrat" pitchFamily="2" charset="0"/>
              </a:rPr>
              <a:t>Para este apartado, nos basaremos en la especificación de OpenAPI, por tanto, la arquitectura de la API seguirá el patrón REST.</a:t>
            </a:r>
          </a:p>
          <a:p>
            <a:pPr algn="just">
              <a:spcAft>
                <a:spcPts val="1200"/>
              </a:spcAft>
            </a:pPr>
            <a:r>
              <a:rPr lang="es-ES" sz="1200" dirty="0">
                <a:latin typeface="Montserrat" pitchFamily="2" charset="0"/>
              </a:rPr>
              <a:t>Las operaciones definidas en la API, se agruparán bajo métodos HTTP (GET, POST, PUT, DELETE…)</a:t>
            </a:r>
          </a:p>
        </p:txBody>
      </p:sp>
      <p:pic>
        <p:nvPicPr>
          <p:cNvPr id="1026" name="Picture 2" descr="Home - OpenAPI Initiative">
            <a:extLst>
              <a:ext uri="{FF2B5EF4-FFF2-40B4-BE49-F238E27FC236}">
                <a16:creationId xmlns:a16="http://schemas.microsoft.com/office/drawing/2014/main" id="{00BE95AC-9188-B285-6E1D-887D8C34B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462" y="2148513"/>
            <a:ext cx="2802121" cy="84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5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742;p33">
            <a:extLst>
              <a:ext uri="{FF2B5EF4-FFF2-40B4-BE49-F238E27FC236}">
                <a16:creationId xmlns:a16="http://schemas.microsoft.com/office/drawing/2014/main" id="{56CA3481-3AFD-C613-9BCC-E93DCE0CE24A}"/>
              </a:ext>
            </a:extLst>
          </p:cNvPr>
          <p:cNvCxnSpPr/>
          <p:nvPr/>
        </p:nvCxnSpPr>
        <p:spPr>
          <a:xfrm>
            <a:off x="677623" y="915242"/>
            <a:ext cx="1899900" cy="0"/>
          </a:xfrm>
          <a:prstGeom prst="straightConnector1">
            <a:avLst/>
          </a:prstGeom>
          <a:noFill/>
          <a:ln w="38100" cap="flat" cmpd="sng">
            <a:solidFill>
              <a:schemeClr val="dk1"/>
            </a:solidFill>
            <a:prstDash val="solid"/>
            <a:round/>
            <a:headEnd type="none" w="med" len="med"/>
            <a:tailEnd type="none" w="med" len="med"/>
          </a:ln>
        </p:spPr>
      </p:cxnSp>
      <p:sp>
        <p:nvSpPr>
          <p:cNvPr id="3" name="Google Shape;741;p33">
            <a:extLst>
              <a:ext uri="{FF2B5EF4-FFF2-40B4-BE49-F238E27FC236}">
                <a16:creationId xmlns:a16="http://schemas.microsoft.com/office/drawing/2014/main" id="{6950C2A9-BA83-A54F-8005-B98DC2E0EE03}"/>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Funcionalidades de Apigee - Desarrollo</a:t>
            </a:r>
          </a:p>
        </p:txBody>
      </p:sp>
      <p:sp>
        <p:nvSpPr>
          <p:cNvPr id="4" name="CuadroTexto 3">
            <a:extLst>
              <a:ext uri="{FF2B5EF4-FFF2-40B4-BE49-F238E27FC236}">
                <a16:creationId xmlns:a16="http://schemas.microsoft.com/office/drawing/2014/main" id="{24C72A49-D414-254E-3991-B0144390E1AA}"/>
              </a:ext>
            </a:extLst>
          </p:cNvPr>
          <p:cNvSpPr txBox="1"/>
          <p:nvPr/>
        </p:nvSpPr>
        <p:spPr>
          <a:xfrm>
            <a:off x="560300" y="1894641"/>
            <a:ext cx="4187372" cy="1354217"/>
          </a:xfrm>
          <a:prstGeom prst="rect">
            <a:avLst/>
          </a:prstGeom>
          <a:noFill/>
        </p:spPr>
        <p:txBody>
          <a:bodyPr wrap="square" rtlCol="0">
            <a:spAutoFit/>
          </a:bodyPr>
          <a:lstStyle/>
          <a:p>
            <a:pPr algn="just">
              <a:spcAft>
                <a:spcPts val="1200"/>
              </a:spcAft>
            </a:pPr>
            <a:r>
              <a:rPr lang="es-ES" sz="1200" dirty="0">
                <a:latin typeface="Montserrat" pitchFamily="2" charset="0"/>
              </a:rPr>
              <a:t>Las </a:t>
            </a:r>
            <a:r>
              <a:rPr lang="es-ES" sz="1200" b="1" dirty="0">
                <a:latin typeface="Montserrat" pitchFamily="2" charset="0"/>
              </a:rPr>
              <a:t>políticas </a:t>
            </a:r>
            <a:r>
              <a:rPr lang="es-ES" sz="1200" dirty="0">
                <a:latin typeface="Montserrat" pitchFamily="2" charset="0"/>
              </a:rPr>
              <a:t>son funciones predefinidas que pueden agregarse a los API </a:t>
            </a:r>
            <a:r>
              <a:rPr lang="es-ES" sz="1200" dirty="0" err="1">
                <a:latin typeface="Montserrat" pitchFamily="2" charset="0"/>
              </a:rPr>
              <a:t>proxies</a:t>
            </a:r>
            <a:r>
              <a:rPr lang="es-ES" sz="1200" dirty="0">
                <a:latin typeface="Montserrat" pitchFamily="2" charset="0"/>
              </a:rPr>
              <a:t> para añadir numerosas funcionalidades.</a:t>
            </a:r>
          </a:p>
          <a:p>
            <a:pPr algn="just">
              <a:spcAft>
                <a:spcPts val="1200"/>
              </a:spcAft>
            </a:pPr>
            <a:r>
              <a:rPr lang="es-ES" sz="1200" dirty="0">
                <a:latin typeface="Montserrat" pitchFamily="2" charset="0"/>
              </a:rPr>
              <a:t>Además de estas políticas, Apigee permite incluir diferentes scripts propios en lenguajes como </a:t>
            </a:r>
            <a:r>
              <a:rPr lang="es-ES" sz="1200" dirty="0" err="1">
                <a:latin typeface="Montserrat" pitchFamily="2" charset="0"/>
              </a:rPr>
              <a:t>Javascript</a:t>
            </a:r>
            <a:r>
              <a:rPr lang="es-ES" sz="1200" dirty="0">
                <a:latin typeface="Montserrat" pitchFamily="2" charset="0"/>
              </a:rPr>
              <a:t> o Java, entre otros.</a:t>
            </a:r>
          </a:p>
        </p:txBody>
      </p:sp>
      <p:pic>
        <p:nvPicPr>
          <p:cNvPr id="2050" name="Picture 2" descr="Step by step setup guide to integrate Apigee with Salesforce -  Area19Delegate">
            <a:extLst>
              <a:ext uri="{FF2B5EF4-FFF2-40B4-BE49-F238E27FC236}">
                <a16:creationId xmlns:a16="http://schemas.microsoft.com/office/drawing/2014/main" id="{7BFCED0B-B851-CD13-3197-FE14A6C83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369" y="915242"/>
            <a:ext cx="2735008" cy="357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17510"/>
      </p:ext>
    </p:extLst>
  </p:cSld>
  <p:clrMapOvr>
    <a:masterClrMapping/>
  </p:clrMapOvr>
</p:sld>
</file>

<file path=ppt/theme/theme1.xml><?xml version="1.0" encoding="utf-8"?>
<a:theme xmlns:a="http://schemas.openxmlformats.org/drawingml/2006/main" name="Homologació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Homologació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Homologació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F9D692DAFB4FE48A00C9E30DB913A58" ma:contentTypeVersion="2" ma:contentTypeDescription="Crear nuevo documento." ma:contentTypeScope="" ma:versionID="ab7a68bc917830ddef42c9b3cbb6a8f6">
  <xsd:schema xmlns:xsd="http://www.w3.org/2001/XMLSchema" xmlns:xs="http://www.w3.org/2001/XMLSchema" xmlns:p="http://schemas.microsoft.com/office/2006/metadata/properties" xmlns:ns2="21ef6810-f87f-49b5-b271-cb313c18e70c" targetNamespace="http://schemas.microsoft.com/office/2006/metadata/properties" ma:root="true" ma:fieldsID="e188ba0b8e4a2b34e2588e1005a44d6f" ns2:_="">
    <xsd:import namespace="21ef6810-f87f-49b5-b271-cb313c18e7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ef6810-f87f-49b5-b271-cb313c18e7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67D418-14E0-48F0-95E1-5EE483506AE2}">
  <ds:schemaRefs>
    <ds:schemaRef ds:uri="6bedbdbe-a644-4260-9884-88091de76da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26C6BE-2D84-4A06-9D1E-598C3857DCBB}">
  <ds:schemaRefs>
    <ds:schemaRef ds:uri="21ef6810-f87f-49b5-b271-cb313c18e7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5D0A41-DF76-4ADC-A62C-7EBF784D09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3465</TotalTime>
  <Words>1962</Words>
  <Application>Microsoft Office PowerPoint</Application>
  <PresentationFormat>Presentación en pantalla (16:9)</PresentationFormat>
  <Paragraphs>211</Paragraphs>
  <Slides>33</Slides>
  <Notes>22</Notes>
  <HiddenSlides>0</HiddenSlides>
  <MMClips>0</MMClips>
  <ScaleCrop>false</ScaleCrop>
  <HeadingPairs>
    <vt:vector size="6" baseType="variant">
      <vt:variant>
        <vt:lpstr>Fuentes usadas</vt:lpstr>
      </vt:variant>
      <vt:variant>
        <vt:i4>7</vt:i4>
      </vt:variant>
      <vt:variant>
        <vt:lpstr>Tema</vt:lpstr>
      </vt:variant>
      <vt:variant>
        <vt:i4>8</vt:i4>
      </vt:variant>
      <vt:variant>
        <vt:lpstr>Títulos de diapositiva</vt:lpstr>
      </vt:variant>
      <vt:variant>
        <vt:i4>33</vt:i4>
      </vt:variant>
    </vt:vector>
  </HeadingPairs>
  <TitlesOfParts>
    <vt:vector size="48" baseType="lpstr">
      <vt:lpstr>Montserrat</vt:lpstr>
      <vt:lpstr>Calibri</vt:lpstr>
      <vt:lpstr>Montserrat Medium</vt:lpstr>
      <vt:lpstr>Consolas</vt:lpstr>
      <vt:lpstr>Arial</vt:lpstr>
      <vt:lpstr>Montserrat SemiBold</vt:lpstr>
      <vt:lpstr>Calibri Light</vt:lpstr>
      <vt:lpstr>Homologación</vt:lpstr>
      <vt:lpstr>2_Diseño personalizado</vt:lpstr>
      <vt:lpstr>Diseño personalizado</vt:lpstr>
      <vt:lpstr>Simple Light</vt:lpstr>
      <vt:lpstr>1_Diseño personalizado</vt:lpstr>
      <vt:lpstr>1_Simple Light</vt:lpstr>
      <vt:lpstr>1_Homologación</vt:lpstr>
      <vt:lpstr>4_Homologación</vt:lpstr>
      <vt:lpstr>Apigee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Homologación</dc:title>
  <dc:creator>Alberto Arrabal Meruelo</dc:creator>
  <cp:lastModifiedBy>Cliente77</cp:lastModifiedBy>
  <cp:revision>253</cp:revision>
  <dcterms:modified xsi:type="dcterms:W3CDTF">2022-11-11T10:07:33Z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0x0101008F9D692DAFB4FE48A00C9E30DB913A58</vt:lpwstr>
  </property>
</Properties>
</file>